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embedTrueTypeFonts="1" saveSubsetFonts="1" strictFirstAndLastChars="0">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type="screen16x9" cy="6858000" cx="12192000"/>
  <p:notesSz cx="6858000" cy="9144000"/>
  <p:embeddedFontLst>
    <p:embeddedFont>
      <p:font typeface="Century Gothic"/>
      <p:regular r:id="rId26"/>
      <p:bold r:id="rId27"/>
      <p:italic r:id="rId28"/>
      <p:boldItalic r:id="rId29"/>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0FD4CBD1-8320-49C3-8BE2-BCA11D8D4666}" styleName="Table_0">
    <a:wholeTbl>
      <a:tcTxStyle>
        <a:font>
          <a:latin typeface="Arial"/>
          <a:ea typeface="Arial"/>
          <a:cs typeface="Arial"/>
        </a:font>
        <a:srgbClr val="000000"/>
      </a:tcTxStyle>
    </a:wholeTbl>
  </a:tblStyle>
</a:tblStyleLst>
</file>

<file path=ppt/viewProps.xml><?xml version="1.0" encoding="utf-8"?>
<p:viewPr xmlns:p="http://schemas.openxmlformats.org/presentationml/2006/main" xmlns:r="http://schemas.openxmlformats.org/officeDocument/2006/relationships" xmlns:a="http://schemas.openxmlformats.org/drawingml/2006/main" showComments="0">
  <p:slideViewPr>
    <p:cSldViewPr snapToGrid="0">
      <p:cViewPr varScale="1">
        <p:scale>
          <a:sx n="100" d="100"/>
          <a:sy n="100" d="100"/>
        </p:scale>
        <p:origin x="0" y="0"/>
      </p:cViewPr>
      <p:guideLst>
        <p:guide orient="horz" pos="2160"/>
        <p:guide pos="3840"/>
      </p:guideLst>
    </p:cSldViewPr>
  </p:slideViewPr>
  <p:gridSpacing cx="0" cy="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font" Target="fonts/font1.fntdata"/><Relationship Id="rId27" Type="http://schemas.openxmlformats.org/officeDocument/2006/relationships/font" Target="fonts/font2.fntdata"/><Relationship Id="rId28" Type="http://schemas.openxmlformats.org/officeDocument/2006/relationships/font" Target="fonts/font3.fntdata"/><Relationship Id="rId29" Type="http://schemas.openxmlformats.org/officeDocument/2006/relationships/font" Target="fonts/font4.fntdata"/><Relationship Id="rId30" Type="http://schemas.openxmlformats.org/officeDocument/2006/relationships/tableStyles" Target="tableStyles.xml"/><Relationship Id="rId31" Type="http://schemas.openxmlformats.org/officeDocument/2006/relationships/presProps" Target="presProps.xml"/><Relationship Id="rId32" Type="http://schemas.openxmlformats.org/officeDocument/2006/relationships/viewProps" Target="viewProps.xml"/><Relationship Id="rId3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p:bgPr>
    </p:bg>
    <p:spTree>
      <p:nvGrpSpPr>
        <p:cNvPr id="117" name="Shape 2"/>
        <p:cNvGrpSpPr/>
        <p:nvPr/>
      </p:nvGrpSpPr>
      <p:grpSpPr>
        <a:xfrm>
          <a:off x="0" y="0"/>
          <a:ext cx="0" cy="0"/>
          <a:chOff x="0" y="0"/>
          <a:chExt cx="0" cy="0"/>
        </a:xfrm>
      </p:grpSpPr>
      <p:sp>
        <p:nvSpPr>
          <p:cNvPr id="1048738" name="Google Shape;3;n"/>
          <p:cNvSpPr txBox="1"/>
          <p:nvPr>
            <p:ph type="hdr" idx="2"/>
          </p:nvPr>
        </p:nvSpPr>
        <p:spPr>
          <a:xfrm>
            <a:off x="0" y="0"/>
            <a:ext cx="2971800" cy="458788"/>
          </a:xfrm>
          <a:prstGeom prst="rect"/>
          <a:noFill/>
          <a:ln>
            <a:noFill/>
          </a:ln>
        </p:spPr>
        <p:txBody>
          <a:bodyPr anchor="t" anchorCtr="0" bIns="45700" lIns="91425" rIns="91425" spcFirstLastPara="1" tIns="45700" wrap="square">
            <a:noAutofit/>
          </a:bodyPr>
          <a:lstStyle>
            <a:lvl1pPr algn="l" lvl="0" marR="0" rtl="0">
              <a:spcBef>
                <a:spcPts val="0"/>
              </a:spcBef>
              <a:spcAft>
                <a:spcPts val="0"/>
              </a:spcAft>
              <a:buSzPts val="1400"/>
              <a:buNone/>
              <a:defRPr b="0" cap="none" sz="1200" i="0" strike="noStrike" u="none">
                <a:solidFill>
                  <a:schemeClr val="dk1"/>
                </a:solidFill>
                <a:latin typeface="Calibri"/>
                <a:ea typeface="Calibri"/>
                <a:cs typeface="Calibri"/>
                <a:sym typeface="Calibri"/>
              </a:defRPr>
            </a:lvl1pPr>
            <a:lvl2pPr algn="l" lvl="1"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2pPr>
            <a:lvl3pPr algn="l" lvl="2"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3pPr>
            <a:lvl4pPr algn="l" lvl="3"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4pPr>
            <a:lvl5pPr algn="l" lvl="4"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5pPr>
            <a:lvl6pPr algn="l" lvl="5"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6pPr>
            <a:lvl7pPr algn="l" lvl="6"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7pPr>
            <a:lvl8pPr algn="l" lvl="7"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8pPr>
            <a:lvl9pPr algn="l" lvl="8"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9pPr>
          </a:lstStyle>
          <a:p/>
        </p:txBody>
      </p:sp>
      <p:sp>
        <p:nvSpPr>
          <p:cNvPr id="1048739" name="Google Shape;4;n"/>
          <p:cNvSpPr txBox="1"/>
          <p:nvPr>
            <p:ph type="dt" idx="10"/>
          </p:nvPr>
        </p:nvSpPr>
        <p:spPr>
          <a:xfrm>
            <a:off x="3884613" y="0"/>
            <a:ext cx="2971800" cy="458788"/>
          </a:xfrm>
          <a:prstGeom prst="rect"/>
          <a:noFill/>
          <a:ln>
            <a:noFill/>
          </a:ln>
        </p:spPr>
        <p:txBody>
          <a:bodyPr anchor="t" anchorCtr="0" bIns="45700" lIns="91425" rIns="91425" spcFirstLastPara="1" tIns="45700" wrap="square">
            <a:noAutofit/>
          </a:bodyPr>
          <a:lstStyle>
            <a:lvl1pPr algn="r" lvl="0" marR="0" rtl="0">
              <a:spcBef>
                <a:spcPts val="0"/>
              </a:spcBef>
              <a:spcAft>
                <a:spcPts val="0"/>
              </a:spcAft>
              <a:buSzPts val="1400"/>
              <a:buNone/>
              <a:defRPr b="0" cap="none" sz="1200" i="0" strike="noStrike" u="none">
                <a:solidFill>
                  <a:schemeClr val="dk1"/>
                </a:solidFill>
                <a:latin typeface="Calibri"/>
                <a:ea typeface="Calibri"/>
                <a:cs typeface="Calibri"/>
                <a:sym typeface="Calibri"/>
              </a:defRPr>
            </a:lvl1pPr>
            <a:lvl2pPr algn="l" lvl="1"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2pPr>
            <a:lvl3pPr algn="l" lvl="2"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3pPr>
            <a:lvl4pPr algn="l" lvl="3"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4pPr>
            <a:lvl5pPr algn="l" lvl="4"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5pPr>
            <a:lvl6pPr algn="l" lvl="5"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6pPr>
            <a:lvl7pPr algn="l" lvl="6"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7pPr>
            <a:lvl8pPr algn="l" lvl="7"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8pPr>
            <a:lvl9pPr algn="l" lvl="8"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9pPr>
          </a:lstStyle>
          <a:p/>
        </p:txBody>
      </p:sp>
      <p:sp>
        <p:nvSpPr>
          <p:cNvPr id="1048740" name="Google Shape;5;n"/>
          <p:cNvSpPr/>
          <p:nvPr>
            <p:ph type="sldImg" idx="3"/>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741" name="Google Shape;6;n"/>
          <p:cNvSpPr txBox="1"/>
          <p:nvPr>
            <p:ph type="body" idx="1"/>
          </p:nvPr>
        </p:nvSpPr>
        <p:spPr>
          <a:xfrm>
            <a:off x="685800" y="4400550"/>
            <a:ext cx="5486400" cy="3600450"/>
          </a:xfrm>
          <a:prstGeom prst="rect"/>
          <a:noFill/>
          <a:ln>
            <a:noFill/>
          </a:ln>
        </p:spPr>
        <p:txBody>
          <a:bodyPr anchor="t" anchorCtr="0" bIns="45700" lIns="91425" rIns="91425" spcFirstLastPara="1" tIns="45700" wrap="square">
            <a:noAutofit/>
          </a:bodyPr>
          <a:lstStyle>
            <a:lvl1pPr algn="l" indent="-228600" lvl="0" marL="457200" marR="0" rtl="0">
              <a:spcBef>
                <a:spcPts val="0"/>
              </a:spcBef>
              <a:spcAft>
                <a:spcPts val="0"/>
              </a:spcAft>
              <a:buSzPts val="1400"/>
              <a:buNone/>
              <a:defRPr b="0" cap="none" sz="1200" i="0" strike="noStrike" u="none">
                <a:solidFill>
                  <a:schemeClr val="dk1"/>
                </a:solidFill>
                <a:latin typeface="Calibri"/>
                <a:ea typeface="Calibri"/>
                <a:cs typeface="Calibri"/>
                <a:sym typeface="Calibri"/>
              </a:defRPr>
            </a:lvl1pPr>
            <a:lvl2pPr algn="l" indent="-228600" lvl="1" marL="914400" marR="0" rtl="0">
              <a:spcBef>
                <a:spcPts val="0"/>
              </a:spcBef>
              <a:spcAft>
                <a:spcPts val="0"/>
              </a:spcAft>
              <a:buSzPts val="1400"/>
              <a:buNone/>
              <a:defRPr b="0" cap="none" sz="1200" i="0" strike="noStrike" u="none">
                <a:solidFill>
                  <a:schemeClr val="dk1"/>
                </a:solidFill>
                <a:latin typeface="Calibri"/>
                <a:ea typeface="Calibri"/>
                <a:cs typeface="Calibri"/>
                <a:sym typeface="Calibri"/>
              </a:defRPr>
            </a:lvl2pPr>
            <a:lvl3pPr algn="l" indent="-228600" lvl="2" marL="1371600" marR="0" rtl="0">
              <a:spcBef>
                <a:spcPts val="0"/>
              </a:spcBef>
              <a:spcAft>
                <a:spcPts val="0"/>
              </a:spcAft>
              <a:buSzPts val="1400"/>
              <a:buNone/>
              <a:defRPr b="0" cap="none" sz="1200" i="0" strike="noStrike" u="none">
                <a:solidFill>
                  <a:schemeClr val="dk1"/>
                </a:solidFill>
                <a:latin typeface="Calibri"/>
                <a:ea typeface="Calibri"/>
                <a:cs typeface="Calibri"/>
                <a:sym typeface="Calibri"/>
              </a:defRPr>
            </a:lvl3pPr>
            <a:lvl4pPr algn="l" indent="-228600" lvl="3" marL="1828800" marR="0" rtl="0">
              <a:spcBef>
                <a:spcPts val="0"/>
              </a:spcBef>
              <a:spcAft>
                <a:spcPts val="0"/>
              </a:spcAft>
              <a:buSzPts val="1400"/>
              <a:buNone/>
              <a:defRPr b="0" cap="none" sz="1200" i="0" strike="noStrike" u="none">
                <a:solidFill>
                  <a:schemeClr val="dk1"/>
                </a:solidFill>
                <a:latin typeface="Calibri"/>
                <a:ea typeface="Calibri"/>
                <a:cs typeface="Calibri"/>
                <a:sym typeface="Calibri"/>
              </a:defRPr>
            </a:lvl4pPr>
            <a:lvl5pPr algn="l" indent="-228600" lvl="4" marL="2286000" marR="0" rtl="0">
              <a:spcBef>
                <a:spcPts val="0"/>
              </a:spcBef>
              <a:spcAft>
                <a:spcPts val="0"/>
              </a:spcAft>
              <a:buSzPts val="1400"/>
              <a:buNone/>
              <a:defRPr b="0" cap="none" sz="1200" i="0" strike="noStrike" u="none">
                <a:solidFill>
                  <a:schemeClr val="dk1"/>
                </a:solidFill>
                <a:latin typeface="Calibri"/>
                <a:ea typeface="Calibri"/>
                <a:cs typeface="Calibri"/>
                <a:sym typeface="Calibri"/>
              </a:defRPr>
            </a:lvl5pPr>
            <a:lvl6pPr algn="l" indent="-228600" lvl="5" marL="2743200" marR="0" rtl="0">
              <a:spcBef>
                <a:spcPts val="0"/>
              </a:spcBef>
              <a:spcAft>
                <a:spcPts val="0"/>
              </a:spcAft>
              <a:buSzPts val="1400"/>
              <a:buNone/>
              <a:defRPr b="0" cap="none" sz="1200" i="0" strike="noStrike" u="none">
                <a:solidFill>
                  <a:schemeClr val="dk1"/>
                </a:solidFill>
                <a:latin typeface="Calibri"/>
                <a:ea typeface="Calibri"/>
                <a:cs typeface="Calibri"/>
                <a:sym typeface="Calibri"/>
              </a:defRPr>
            </a:lvl6pPr>
            <a:lvl7pPr algn="l" indent="-228600" lvl="6" marL="3200400" marR="0" rtl="0">
              <a:spcBef>
                <a:spcPts val="0"/>
              </a:spcBef>
              <a:spcAft>
                <a:spcPts val="0"/>
              </a:spcAft>
              <a:buSzPts val="1400"/>
              <a:buNone/>
              <a:defRPr b="0" cap="none" sz="1200" i="0" strike="noStrike" u="none">
                <a:solidFill>
                  <a:schemeClr val="dk1"/>
                </a:solidFill>
                <a:latin typeface="Calibri"/>
                <a:ea typeface="Calibri"/>
                <a:cs typeface="Calibri"/>
                <a:sym typeface="Calibri"/>
              </a:defRPr>
            </a:lvl7pPr>
            <a:lvl8pPr algn="l" indent="-228600" lvl="7" marL="3657600" marR="0" rtl="0">
              <a:spcBef>
                <a:spcPts val="0"/>
              </a:spcBef>
              <a:spcAft>
                <a:spcPts val="0"/>
              </a:spcAft>
              <a:buSzPts val="1400"/>
              <a:buNone/>
              <a:defRPr b="0" cap="none" sz="1200" i="0" strike="noStrike" u="none">
                <a:solidFill>
                  <a:schemeClr val="dk1"/>
                </a:solidFill>
                <a:latin typeface="Calibri"/>
                <a:ea typeface="Calibri"/>
                <a:cs typeface="Calibri"/>
                <a:sym typeface="Calibri"/>
              </a:defRPr>
            </a:lvl8pPr>
            <a:lvl9pPr algn="l" indent="-228600" lvl="8" marL="4114800" marR="0" rtl="0">
              <a:spcBef>
                <a:spcPts val="0"/>
              </a:spcBef>
              <a:spcAft>
                <a:spcPts val="0"/>
              </a:spcAft>
              <a:buSzPts val="1400"/>
              <a:buNone/>
              <a:defRPr b="0" cap="none" sz="1200" i="0" strike="noStrike" u="none">
                <a:solidFill>
                  <a:schemeClr val="dk1"/>
                </a:solidFill>
                <a:latin typeface="Calibri"/>
                <a:ea typeface="Calibri"/>
                <a:cs typeface="Calibri"/>
                <a:sym typeface="Calibri"/>
              </a:defRPr>
            </a:lvl9pPr>
          </a:lstStyle>
          <a:p/>
        </p:txBody>
      </p:sp>
      <p:sp>
        <p:nvSpPr>
          <p:cNvPr id="1048742" name="Google Shape;7;n"/>
          <p:cNvSpPr txBox="1"/>
          <p:nvPr>
            <p:ph type="ftr" idx="11"/>
          </p:nvPr>
        </p:nvSpPr>
        <p:spPr>
          <a:xfrm>
            <a:off x="0" y="8685213"/>
            <a:ext cx="2971800" cy="458787"/>
          </a:xfrm>
          <a:prstGeom prst="rect"/>
          <a:noFill/>
          <a:ln>
            <a:noFill/>
          </a:ln>
        </p:spPr>
        <p:txBody>
          <a:bodyPr anchor="b" anchorCtr="0" bIns="45700" lIns="91425" rIns="91425" spcFirstLastPara="1" tIns="45700" wrap="square">
            <a:noAutofit/>
          </a:bodyPr>
          <a:lstStyle>
            <a:lvl1pPr algn="l" lvl="0" marR="0" rtl="0">
              <a:spcBef>
                <a:spcPts val="0"/>
              </a:spcBef>
              <a:spcAft>
                <a:spcPts val="0"/>
              </a:spcAft>
              <a:buSzPts val="1400"/>
              <a:buNone/>
              <a:defRPr b="0" cap="none" sz="1200" i="0" strike="noStrike" u="none">
                <a:solidFill>
                  <a:schemeClr val="dk1"/>
                </a:solidFill>
                <a:latin typeface="Calibri"/>
                <a:ea typeface="Calibri"/>
                <a:cs typeface="Calibri"/>
                <a:sym typeface="Calibri"/>
              </a:defRPr>
            </a:lvl1pPr>
            <a:lvl2pPr algn="l" lvl="1"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2pPr>
            <a:lvl3pPr algn="l" lvl="2"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3pPr>
            <a:lvl4pPr algn="l" lvl="3"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4pPr>
            <a:lvl5pPr algn="l" lvl="4"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5pPr>
            <a:lvl6pPr algn="l" lvl="5"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6pPr>
            <a:lvl7pPr algn="l" lvl="6"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7pPr>
            <a:lvl8pPr algn="l" lvl="7"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8pPr>
            <a:lvl9pPr algn="l" lvl="8"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9pPr>
          </a:lstStyle>
          <a:p/>
        </p:txBody>
      </p:sp>
      <p:sp>
        <p:nvSpPr>
          <p:cNvPr id="1048743" name="Google Shape;8;n"/>
          <p:cNvSpPr txBox="1"/>
          <p:nvPr>
            <p:ph type="sldNum" idx="12"/>
          </p:nvPr>
        </p:nvSpPr>
        <p:spPr>
          <a:xfrm>
            <a:off x="3884613" y="8685213"/>
            <a:ext cx="2971800" cy="458787"/>
          </a:xfrm>
          <a:prstGeom prst="rect"/>
          <a:noFill/>
          <a:ln>
            <a:noFill/>
          </a:ln>
        </p:spPr>
        <p:txBody>
          <a:bodyPr anchor="b" anchorCtr="0" bIns="45700" lIns="91425" rIns="91425" spcFirstLastPara="1" tIns="45700" wrap="square">
            <a:noAutofit/>
          </a:bodyPr>
          <a:p>
            <a:pPr algn="r" indent="0" lvl="0" marL="0" marR="0" rtl="0">
              <a:spcBef>
                <a:spcPts val="0"/>
              </a:spcBef>
              <a:spcAft>
                <a:spcPts val="0"/>
              </a:spcAft>
              <a:buNone/>
            </a:pPr>
            <a:fld id="{00000000-1234-1234-1234-123412341234}" type="slidenum">
              <a:rPr b="0" cap="none" sz="1200" i="0" lang="en-US" strike="noStrike" u="none">
                <a:solidFill>
                  <a:schemeClr val="dk1"/>
                </a:solidFill>
                <a:latin typeface="Calibri"/>
                <a:ea typeface="Calibri"/>
                <a:cs typeface="Calibri"/>
                <a:sym typeface="Calibri"/>
              </a:rPr>
              <a:t>‹#›</a:t>
            </a:fld>
            <a:endParaRPr b="0" cap="none" sz="1200" i="0" strike="noStrike" u="non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hlink="hlink" folHlink="folHlink"/>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7" name="Shape 84"/>
        <p:cNvGrpSpPr/>
        <p:nvPr/>
      </p:nvGrpSpPr>
      <p:grpSpPr>
        <a:xfrm>
          <a:off x="0" y="0"/>
          <a:ext cx="0" cy="0"/>
          <a:chOff x="0" y="0"/>
          <a:chExt cx="0" cy="0"/>
        </a:xfrm>
      </p:grpSpPr>
      <p:sp>
        <p:nvSpPr>
          <p:cNvPr id="1048588" name="Google Shape;85;p1:notes"/>
          <p:cNvSpPr txBox="1"/>
          <p:nvPr>
            <p:ph type="body" idx="1"/>
          </p:nvPr>
        </p:nvSpPr>
        <p:spPr>
          <a:xfrm>
            <a:off x="685800" y="4400550"/>
            <a:ext cx="5486400" cy="360045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589" name="Google Shape;86;p1: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68" name="Shape 148"/>
        <p:cNvGrpSpPr/>
        <p:nvPr/>
      </p:nvGrpSpPr>
      <p:grpSpPr>
        <a:xfrm>
          <a:off x="0" y="0"/>
          <a:ext cx="0" cy="0"/>
          <a:chOff x="0" y="0"/>
          <a:chExt cx="0" cy="0"/>
        </a:xfrm>
      </p:grpSpPr>
      <p:sp>
        <p:nvSpPr>
          <p:cNvPr id="1048629" name="Google Shape;149;p9:notes"/>
          <p:cNvSpPr txBox="1"/>
          <p:nvPr>
            <p:ph type="body" idx="1"/>
          </p:nvPr>
        </p:nvSpPr>
        <p:spPr>
          <a:xfrm>
            <a:off x="685800" y="4400550"/>
            <a:ext cx="5486400" cy="360045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630" name="Google Shape;150;p9: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71" name="Shape 154"/>
        <p:cNvGrpSpPr/>
        <p:nvPr/>
      </p:nvGrpSpPr>
      <p:grpSpPr>
        <a:xfrm>
          <a:off x="0" y="0"/>
          <a:ext cx="0" cy="0"/>
          <a:chOff x="0" y="0"/>
          <a:chExt cx="0" cy="0"/>
        </a:xfrm>
      </p:grpSpPr>
      <p:sp>
        <p:nvSpPr>
          <p:cNvPr id="1048633" name="Google Shape;155;p10:notes"/>
          <p:cNvSpPr txBox="1"/>
          <p:nvPr>
            <p:ph type="body" idx="1"/>
          </p:nvPr>
        </p:nvSpPr>
        <p:spPr>
          <a:xfrm>
            <a:off x="685800" y="4400550"/>
            <a:ext cx="5486400" cy="360045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634" name="Google Shape;156;p10: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4" name="Shape 160"/>
        <p:cNvGrpSpPr/>
        <p:nvPr/>
      </p:nvGrpSpPr>
      <p:grpSpPr>
        <a:xfrm>
          <a:off x="0" y="0"/>
          <a:ext cx="0" cy="0"/>
          <a:chOff x="0" y="0"/>
          <a:chExt cx="0" cy="0"/>
        </a:xfrm>
      </p:grpSpPr>
      <p:sp>
        <p:nvSpPr>
          <p:cNvPr id="1048637" name="Google Shape;161;p11:notes"/>
          <p:cNvSpPr txBox="1"/>
          <p:nvPr>
            <p:ph type="body" idx="1"/>
          </p:nvPr>
        </p:nvSpPr>
        <p:spPr>
          <a:xfrm>
            <a:off x="685800" y="4400550"/>
            <a:ext cx="5486400" cy="360045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638" name="Google Shape;162;p11: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 name="Shape 166"/>
        <p:cNvGrpSpPr/>
        <p:nvPr/>
      </p:nvGrpSpPr>
      <p:grpSpPr>
        <a:xfrm>
          <a:off x="0" y="0"/>
          <a:ext cx="0" cy="0"/>
          <a:chOff x="0" y="0"/>
          <a:chExt cx="0" cy="0"/>
        </a:xfrm>
      </p:grpSpPr>
      <p:sp>
        <p:nvSpPr>
          <p:cNvPr id="1048641" name="Google Shape;167;p12:notes"/>
          <p:cNvSpPr txBox="1"/>
          <p:nvPr>
            <p:ph type="body" idx="1"/>
          </p:nvPr>
        </p:nvSpPr>
        <p:spPr>
          <a:xfrm>
            <a:off x="685800" y="4400550"/>
            <a:ext cx="5486400" cy="360045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642" name="Google Shape;168;p12: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80" name="Shape 174"/>
        <p:cNvGrpSpPr/>
        <p:nvPr/>
      </p:nvGrpSpPr>
      <p:grpSpPr>
        <a:xfrm>
          <a:off x="0" y="0"/>
          <a:ext cx="0" cy="0"/>
          <a:chOff x="0" y="0"/>
          <a:chExt cx="0" cy="0"/>
        </a:xfrm>
      </p:grpSpPr>
      <p:sp>
        <p:nvSpPr>
          <p:cNvPr id="1048645" name="Google Shape;175;p13:notes"/>
          <p:cNvSpPr txBox="1"/>
          <p:nvPr>
            <p:ph type="body" idx="1"/>
          </p:nvPr>
        </p:nvSpPr>
        <p:spPr>
          <a:xfrm>
            <a:off x="685800" y="4400550"/>
            <a:ext cx="5486400" cy="360045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646" name="Google Shape;176;p13: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83" name="Shape 181"/>
        <p:cNvGrpSpPr/>
        <p:nvPr/>
      </p:nvGrpSpPr>
      <p:grpSpPr>
        <a:xfrm>
          <a:off x="0" y="0"/>
          <a:ext cx="0" cy="0"/>
          <a:chOff x="0" y="0"/>
          <a:chExt cx="0" cy="0"/>
        </a:xfrm>
      </p:grpSpPr>
      <p:sp>
        <p:nvSpPr>
          <p:cNvPr id="1048649" name="Google Shape;182;p14:notes"/>
          <p:cNvSpPr txBox="1"/>
          <p:nvPr>
            <p:ph type="body" idx="1"/>
          </p:nvPr>
        </p:nvSpPr>
        <p:spPr>
          <a:xfrm>
            <a:off x="685800" y="4400550"/>
            <a:ext cx="5486400" cy="360045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650" name="Google Shape;183;p14: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87" name="Shape 187"/>
        <p:cNvGrpSpPr/>
        <p:nvPr/>
      </p:nvGrpSpPr>
      <p:grpSpPr>
        <a:xfrm>
          <a:off x="0" y="0"/>
          <a:ext cx="0" cy="0"/>
          <a:chOff x="0" y="0"/>
          <a:chExt cx="0" cy="0"/>
        </a:xfrm>
      </p:grpSpPr>
      <p:sp>
        <p:nvSpPr>
          <p:cNvPr id="1048659" name="Google Shape;188;p15:notes"/>
          <p:cNvSpPr txBox="1"/>
          <p:nvPr>
            <p:ph type="body" idx="1"/>
          </p:nvPr>
        </p:nvSpPr>
        <p:spPr>
          <a:xfrm>
            <a:off x="685800" y="4400550"/>
            <a:ext cx="5486400" cy="360045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660" name="Google Shape;189;p15: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90" name="Shape 197"/>
        <p:cNvGrpSpPr/>
        <p:nvPr/>
      </p:nvGrpSpPr>
      <p:grpSpPr>
        <a:xfrm>
          <a:off x="0" y="0"/>
          <a:ext cx="0" cy="0"/>
          <a:chOff x="0" y="0"/>
          <a:chExt cx="0" cy="0"/>
        </a:xfrm>
      </p:grpSpPr>
      <p:sp>
        <p:nvSpPr>
          <p:cNvPr id="1048664" name="Google Shape;198;p16:notes"/>
          <p:cNvSpPr txBox="1"/>
          <p:nvPr>
            <p:ph type="body" idx="1"/>
          </p:nvPr>
        </p:nvSpPr>
        <p:spPr>
          <a:xfrm>
            <a:off x="685800" y="4400550"/>
            <a:ext cx="5486400" cy="360045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665" name="Google Shape;199;p16: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93" name="Shape 207"/>
        <p:cNvGrpSpPr/>
        <p:nvPr/>
      </p:nvGrpSpPr>
      <p:grpSpPr>
        <a:xfrm>
          <a:off x="0" y="0"/>
          <a:ext cx="0" cy="0"/>
          <a:chOff x="0" y="0"/>
          <a:chExt cx="0" cy="0"/>
        </a:xfrm>
      </p:grpSpPr>
      <p:sp>
        <p:nvSpPr>
          <p:cNvPr id="1048671" name="Google Shape;208;p17:notes"/>
          <p:cNvSpPr txBox="1"/>
          <p:nvPr>
            <p:ph type="body" idx="1"/>
          </p:nvPr>
        </p:nvSpPr>
        <p:spPr>
          <a:xfrm>
            <a:off x="685800" y="4400550"/>
            <a:ext cx="5486400" cy="360045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672" name="Google Shape;209;p17: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 name="Shape 218"/>
        <p:cNvGrpSpPr/>
        <p:nvPr/>
      </p:nvGrpSpPr>
      <p:grpSpPr>
        <a:xfrm>
          <a:off x="0" y="0"/>
          <a:ext cx="0" cy="0"/>
          <a:chOff x="0" y="0"/>
          <a:chExt cx="0" cy="0"/>
        </a:xfrm>
      </p:grpSpPr>
      <p:sp>
        <p:nvSpPr>
          <p:cNvPr id="1048675" name="Google Shape;219;p18:notes"/>
          <p:cNvSpPr txBox="1"/>
          <p:nvPr>
            <p:ph type="body" idx="1"/>
          </p:nvPr>
        </p:nvSpPr>
        <p:spPr>
          <a:xfrm>
            <a:off x="685800" y="4400550"/>
            <a:ext cx="5486400" cy="360045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676" name="Google Shape;220;p18: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4" name="Shape 91"/>
        <p:cNvGrpSpPr/>
        <p:nvPr/>
      </p:nvGrpSpPr>
      <p:grpSpPr>
        <a:xfrm>
          <a:off x="0" y="0"/>
          <a:ext cx="0" cy="0"/>
          <a:chOff x="0" y="0"/>
          <a:chExt cx="0" cy="0"/>
        </a:xfrm>
      </p:grpSpPr>
      <p:sp>
        <p:nvSpPr>
          <p:cNvPr id="1048597" name="Google Shape;92;p2:notes"/>
          <p:cNvSpPr txBox="1"/>
          <p:nvPr>
            <p:ph type="body" idx="1"/>
          </p:nvPr>
        </p:nvSpPr>
        <p:spPr>
          <a:xfrm>
            <a:off x="685800" y="4400550"/>
            <a:ext cx="5486400" cy="360045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598" name="Google Shape;93;p2: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224"/>
        <p:cNvGrpSpPr/>
        <p:nvPr/>
      </p:nvGrpSpPr>
      <p:grpSpPr>
        <a:xfrm>
          <a:off x="0" y="0"/>
          <a:ext cx="0" cy="0"/>
          <a:chOff x="0" y="0"/>
          <a:chExt cx="0" cy="0"/>
        </a:xfrm>
      </p:grpSpPr>
      <p:sp>
        <p:nvSpPr>
          <p:cNvPr id="1048677" name="Google Shape;225;p19:notes"/>
          <p:cNvSpPr txBox="1"/>
          <p:nvPr>
            <p:ph type="body" idx="1"/>
          </p:nvPr>
        </p:nvSpPr>
        <p:spPr>
          <a:xfrm>
            <a:off x="685800" y="4400550"/>
            <a:ext cx="5486400" cy="360045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678" name="Google Shape;226;p19: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2" name="Shape 232"/>
        <p:cNvGrpSpPr/>
        <p:nvPr/>
      </p:nvGrpSpPr>
      <p:grpSpPr>
        <a:xfrm>
          <a:off x="0" y="0"/>
          <a:ext cx="0" cy="0"/>
          <a:chOff x="0" y="0"/>
          <a:chExt cx="0" cy="0"/>
        </a:xfrm>
      </p:grpSpPr>
      <p:sp>
        <p:nvSpPr>
          <p:cNvPr id="1048682" name="Google Shape;233;p20:notes"/>
          <p:cNvSpPr txBox="1"/>
          <p:nvPr>
            <p:ph type="body" idx="1"/>
          </p:nvPr>
        </p:nvSpPr>
        <p:spPr>
          <a:xfrm>
            <a:off x="685800" y="4400550"/>
            <a:ext cx="5486400" cy="360045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683" name="Google Shape;234;p20: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 name="Shape 242"/>
        <p:cNvGrpSpPr/>
        <p:nvPr/>
      </p:nvGrpSpPr>
      <p:grpSpPr>
        <a:xfrm>
          <a:off x="0" y="0"/>
          <a:ext cx="0" cy="0"/>
          <a:chOff x="0" y="0"/>
          <a:chExt cx="0" cy="0"/>
        </a:xfrm>
      </p:grpSpPr>
      <p:sp>
        <p:nvSpPr>
          <p:cNvPr id="1048686" name="Google Shape;243;p21: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687" name="Google Shape;244;p21:notes"/>
          <p:cNvSpPr txBox="1"/>
          <p:nvPr>
            <p:ph type="body" idx="1"/>
          </p:nvPr>
        </p:nvSpPr>
        <p:spPr>
          <a:xfrm>
            <a:off x="685800" y="4400550"/>
            <a:ext cx="5486400" cy="3600450"/>
          </a:xfrm>
          <a:prstGeom prst="rect"/>
          <a:noFill/>
          <a:ln>
            <a:noFill/>
          </a:ln>
        </p:spPr>
        <p:txBody>
          <a:bodyPr anchor="t" anchorCtr="0" bIns="45700" lIns="91425" rIns="91425" spcFirstLastPara="1" tIns="45700" wrap="square">
            <a:normAutofit/>
          </a:bodyPr>
          <a:p>
            <a:pPr algn="l" indent="0" lvl="0" marL="0" rtl="0">
              <a:spcBef>
                <a:spcPts val="0"/>
              </a:spcBef>
              <a:spcAft>
                <a:spcPts val="0"/>
              </a:spcAft>
              <a:buNone/>
            </a:pPr>
            <a:r>
              <a:t/>
            </a:r>
          </a:p>
        </p:txBody>
      </p:sp>
      <p:sp>
        <p:nvSpPr>
          <p:cNvPr id="1048688" name="Google Shape;245;p21:notes"/>
          <p:cNvSpPr txBox="1"/>
          <p:nvPr>
            <p:ph type="sldNum" idx="12"/>
          </p:nvPr>
        </p:nvSpPr>
        <p:spPr>
          <a:xfrm>
            <a:off x="3884613" y="8685213"/>
            <a:ext cx="2971800" cy="458787"/>
          </a:xfrm>
          <a:prstGeom prst="rect"/>
          <a:noFill/>
          <a:ln>
            <a:noFill/>
          </a:ln>
        </p:spPr>
        <p:txBody>
          <a:bodyPr anchor="b" anchorCtr="0" bIns="45700" lIns="91425" rIns="91425" spcFirstLastPara="1" tIns="45700" wrap="square">
            <a:noAutofit/>
          </a:bodyPr>
          <a:p>
            <a:pPr algn="r" indent="0" lvl="0" marL="0" rtl="0">
              <a:spcBef>
                <a:spcPts val="0"/>
              </a:spcBef>
              <a:spcAft>
                <a:spcPts val="0"/>
              </a:spcAft>
              <a:buNone/>
            </a:pPr>
            <a:fld id="{00000000-1234-1234-1234-123412341234}" type="slidenum">
              <a:rPr lang="en-US"/>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 name="Shape 250"/>
        <p:cNvGrpSpPr/>
        <p:nvPr/>
      </p:nvGrpSpPr>
      <p:grpSpPr>
        <a:xfrm>
          <a:off x="0" y="0"/>
          <a:ext cx="0" cy="0"/>
          <a:chOff x="0" y="0"/>
          <a:chExt cx="0" cy="0"/>
        </a:xfrm>
      </p:grpSpPr>
      <p:sp>
        <p:nvSpPr>
          <p:cNvPr id="1048695" name="Google Shape;251;p23: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696" name="Google Shape;252;p23:notes"/>
          <p:cNvSpPr txBox="1"/>
          <p:nvPr>
            <p:ph type="body" idx="1"/>
          </p:nvPr>
        </p:nvSpPr>
        <p:spPr>
          <a:xfrm>
            <a:off x="685800" y="4400550"/>
            <a:ext cx="5486400" cy="3600450"/>
          </a:xfrm>
          <a:prstGeom prst="rect"/>
          <a:noFill/>
          <a:ln>
            <a:noFill/>
          </a:ln>
        </p:spPr>
        <p:txBody>
          <a:bodyPr anchor="t" anchorCtr="0" bIns="45700" lIns="91425" rIns="91425" spcFirstLastPara="1" tIns="45700" wrap="square">
            <a:normAutofit/>
          </a:bodyPr>
          <a:p>
            <a:pPr algn="l" indent="0" lvl="0" marL="0" rtl="0">
              <a:spcBef>
                <a:spcPts val="0"/>
              </a:spcBef>
              <a:spcAft>
                <a:spcPts val="0"/>
              </a:spcAft>
              <a:buNone/>
            </a:pPr>
            <a:r>
              <a:t/>
            </a:r>
          </a:p>
        </p:txBody>
      </p:sp>
      <p:sp>
        <p:nvSpPr>
          <p:cNvPr id="1048697" name="Google Shape;253;p23:notes"/>
          <p:cNvSpPr txBox="1"/>
          <p:nvPr>
            <p:ph type="sldNum" idx="12"/>
          </p:nvPr>
        </p:nvSpPr>
        <p:spPr>
          <a:xfrm>
            <a:off x="3884613" y="8685213"/>
            <a:ext cx="2971800" cy="458787"/>
          </a:xfrm>
          <a:prstGeom prst="rect"/>
          <a:noFill/>
          <a:ln>
            <a:noFill/>
          </a:ln>
        </p:spPr>
        <p:txBody>
          <a:bodyPr anchor="b" anchorCtr="0" bIns="45700" lIns="91425" rIns="91425" spcFirstLastPara="1" tIns="45700" wrap="square">
            <a:noAutofit/>
          </a:bodyPr>
          <a:p>
            <a:pPr algn="r" indent="0" lvl="0" marL="0" rtl="0">
              <a:spcBef>
                <a:spcPts val="0"/>
              </a:spcBef>
              <a:spcAft>
                <a:spcPts val="0"/>
              </a:spcAft>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7" name="Shape 98"/>
        <p:cNvGrpSpPr/>
        <p:nvPr/>
      </p:nvGrpSpPr>
      <p:grpSpPr>
        <a:xfrm>
          <a:off x="0" y="0"/>
          <a:ext cx="0" cy="0"/>
          <a:chOff x="0" y="0"/>
          <a:chExt cx="0" cy="0"/>
        </a:xfrm>
      </p:grpSpPr>
      <p:sp>
        <p:nvSpPr>
          <p:cNvPr id="1048603" name="Google Shape;99;p3:notes"/>
          <p:cNvSpPr txBox="1"/>
          <p:nvPr>
            <p:ph type="body" idx="1"/>
          </p:nvPr>
        </p:nvSpPr>
        <p:spPr>
          <a:xfrm>
            <a:off x="685480" y="4399999"/>
            <a:ext cx="5487041" cy="3601736"/>
          </a:xfrm>
          <a:prstGeom prst="rect"/>
          <a:noFill/>
          <a:ln>
            <a:noFill/>
          </a:ln>
        </p:spPr>
        <p:txBody>
          <a:bodyPr anchor="t" anchorCtr="0" bIns="45700" lIns="91425" rIns="91425" spcFirstLastPara="1" tIns="45700" wrap="square">
            <a:noAutofit/>
          </a:bodyPr>
          <a:p>
            <a:pPr algn="l" indent="0" lvl="0" marL="0" rtl="0">
              <a:spcBef>
                <a:spcPts val="0"/>
              </a:spcBef>
              <a:spcAft>
                <a:spcPts val="0"/>
              </a:spcAft>
              <a:buClr>
                <a:schemeClr val="dk1"/>
              </a:buClr>
              <a:buSzPts val="1200"/>
              <a:buFont typeface="Calibri"/>
              <a:buNone/>
            </a:pPr>
            <a:r>
              <a:t/>
            </a:r>
          </a:p>
        </p:txBody>
      </p:sp>
      <p:sp>
        <p:nvSpPr>
          <p:cNvPr id="1048604" name="Google Shape;100;p3: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50" name="Shape 107"/>
        <p:cNvGrpSpPr/>
        <p:nvPr/>
      </p:nvGrpSpPr>
      <p:grpSpPr>
        <a:xfrm>
          <a:off x="0" y="0"/>
          <a:ext cx="0" cy="0"/>
          <a:chOff x="0" y="0"/>
          <a:chExt cx="0" cy="0"/>
        </a:xfrm>
      </p:grpSpPr>
      <p:sp>
        <p:nvSpPr>
          <p:cNvPr id="1048607" name="Google Shape;108;p4:notes"/>
          <p:cNvSpPr txBox="1"/>
          <p:nvPr>
            <p:ph type="body" idx="1"/>
          </p:nvPr>
        </p:nvSpPr>
        <p:spPr>
          <a:xfrm>
            <a:off x="685800" y="4400550"/>
            <a:ext cx="5486400" cy="360045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608" name="Google Shape;109;p4: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53" name="Shape 114"/>
        <p:cNvGrpSpPr/>
        <p:nvPr/>
      </p:nvGrpSpPr>
      <p:grpSpPr>
        <a:xfrm>
          <a:off x="0" y="0"/>
          <a:ext cx="0" cy="0"/>
          <a:chOff x="0" y="0"/>
          <a:chExt cx="0" cy="0"/>
        </a:xfrm>
      </p:grpSpPr>
      <p:sp>
        <p:nvSpPr>
          <p:cNvPr id="1048611" name="Google Shape;115;p5:notes"/>
          <p:cNvSpPr txBox="1"/>
          <p:nvPr>
            <p:ph type="body" idx="1"/>
          </p:nvPr>
        </p:nvSpPr>
        <p:spPr>
          <a:xfrm>
            <a:off x="685800" y="4400550"/>
            <a:ext cx="5486400" cy="360045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612" name="Google Shape;116;p5: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56" name="Shape 121"/>
        <p:cNvGrpSpPr/>
        <p:nvPr/>
      </p:nvGrpSpPr>
      <p:grpSpPr>
        <a:xfrm>
          <a:off x="0" y="0"/>
          <a:ext cx="0" cy="0"/>
          <a:chOff x="0" y="0"/>
          <a:chExt cx="0" cy="0"/>
        </a:xfrm>
      </p:grpSpPr>
      <p:sp>
        <p:nvSpPr>
          <p:cNvPr id="1048613" name="Google Shape;122;p6:notes"/>
          <p:cNvSpPr txBox="1"/>
          <p:nvPr>
            <p:ph type="body" idx="1"/>
          </p:nvPr>
        </p:nvSpPr>
        <p:spPr>
          <a:xfrm>
            <a:off x="685800" y="4400550"/>
            <a:ext cx="5486400" cy="360045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614" name="Google Shape;123;p6: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59" name="Shape 126"/>
        <p:cNvGrpSpPr/>
        <p:nvPr/>
      </p:nvGrpSpPr>
      <p:grpSpPr>
        <a:xfrm>
          <a:off x="0" y="0"/>
          <a:ext cx="0" cy="0"/>
          <a:chOff x="0" y="0"/>
          <a:chExt cx="0" cy="0"/>
        </a:xfrm>
      </p:grpSpPr>
      <p:sp>
        <p:nvSpPr>
          <p:cNvPr id="1048615" name="Google Shape;127;p7:notes"/>
          <p:cNvSpPr txBox="1"/>
          <p:nvPr>
            <p:ph type="body" idx="1"/>
          </p:nvPr>
        </p:nvSpPr>
        <p:spPr>
          <a:xfrm>
            <a:off x="685800" y="4400550"/>
            <a:ext cx="5486400" cy="360045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616" name="Google Shape;128;p7: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62" name="Shape 131"/>
        <p:cNvGrpSpPr/>
        <p:nvPr/>
      </p:nvGrpSpPr>
      <p:grpSpPr>
        <a:xfrm>
          <a:off x="0" y="0"/>
          <a:ext cx="0" cy="0"/>
          <a:chOff x="0" y="0"/>
          <a:chExt cx="0" cy="0"/>
        </a:xfrm>
      </p:grpSpPr>
      <p:sp>
        <p:nvSpPr>
          <p:cNvPr id="1048619" name="Google Shape;132;g26f45878c92_0_6:notes"/>
          <p:cNvSpPr txBox="1"/>
          <p:nvPr>
            <p:ph type="body" idx="1"/>
          </p:nvPr>
        </p:nvSpPr>
        <p:spPr>
          <a:xfrm>
            <a:off x="685800" y="4343400"/>
            <a:ext cx="5486400" cy="4114800"/>
          </a:xfrm>
          <a:prstGeom prst="rect"/>
        </p:spPr>
        <p:txBody>
          <a:bodyPr anchor="t" anchorCtr="0" bIns="45700" lIns="91425" rIns="91425" spcFirstLastPara="1" tIns="45700" wrap="square">
            <a:noAutofit/>
          </a:bodyPr>
          <a:p>
            <a:pPr algn="l" indent="0" lvl="0" marL="0" rtl="0">
              <a:spcBef>
                <a:spcPts val="0"/>
              </a:spcBef>
              <a:spcAft>
                <a:spcPts val="0"/>
              </a:spcAft>
              <a:buNone/>
            </a:pPr>
            <a:r>
              <a:t/>
            </a:r>
          </a:p>
        </p:txBody>
      </p:sp>
      <p:sp>
        <p:nvSpPr>
          <p:cNvPr id="1048620" name="Google Shape;133;g26f45878c92_0_6:notes"/>
          <p:cNvSpPr/>
          <p:nvPr>
            <p:ph type="sldImg" idx="2"/>
          </p:nvPr>
        </p:nvSpPr>
        <p:spPr>
          <a:xfrm>
            <a:off x="381175" y="685800"/>
            <a:ext cx="6096300" cy="3429000"/>
          </a:xfrm>
          <a:custGeom>
            <a:avLst/>
            <a:ah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65" name="Shape 138"/>
        <p:cNvGrpSpPr/>
        <p:nvPr/>
      </p:nvGrpSpPr>
      <p:grpSpPr>
        <a:xfrm>
          <a:off x="0" y="0"/>
          <a:ext cx="0" cy="0"/>
          <a:chOff x="0" y="0"/>
          <a:chExt cx="0" cy="0"/>
        </a:xfrm>
      </p:grpSpPr>
      <p:sp>
        <p:nvSpPr>
          <p:cNvPr id="1048625" name="Google Shape;139;p8:notes"/>
          <p:cNvSpPr txBox="1"/>
          <p:nvPr>
            <p:ph type="body" idx="1"/>
          </p:nvPr>
        </p:nvSpPr>
        <p:spPr>
          <a:xfrm>
            <a:off x="685480" y="4399999"/>
            <a:ext cx="5487041" cy="3601736"/>
          </a:xfrm>
          <a:prstGeom prst="rect"/>
          <a:noFill/>
          <a:ln>
            <a:noFill/>
          </a:ln>
        </p:spPr>
        <p:txBody>
          <a:bodyPr anchor="t" anchorCtr="0" bIns="45700" lIns="91425" rIns="91425" spcFirstLastPara="1" tIns="45700" wrap="square">
            <a:noAutofit/>
          </a:bodyPr>
          <a:p>
            <a:pPr algn="l" indent="0" lvl="0" marL="0" rtl="0">
              <a:spcBef>
                <a:spcPts val="0"/>
              </a:spcBef>
              <a:spcAft>
                <a:spcPts val="0"/>
              </a:spcAft>
              <a:buClr>
                <a:schemeClr val="dk1"/>
              </a:buClr>
              <a:buSzPts val="1200"/>
              <a:buFont typeface="Calibri"/>
              <a:buNone/>
            </a:pPr>
            <a:r>
              <a:t/>
            </a:r>
          </a:p>
        </p:txBody>
      </p:sp>
      <p:sp>
        <p:nvSpPr>
          <p:cNvPr id="1048626" name="Google Shape;140;p8:notes"/>
          <p:cNvSpPr/>
          <p:nvPr>
            <p:ph type="sldImg" idx="2"/>
          </p:nvPr>
        </p:nvSpPr>
        <p:spPr>
          <a:xfrm>
            <a:off x="685800" y="1143000"/>
            <a:ext cx="5486400" cy="3086100"/>
          </a:xfrm>
          <a:custGeom>
            <a:avLst/>
            <a:ah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24" name="Shape 15"/>
        <p:cNvGrpSpPr/>
        <p:nvPr/>
      </p:nvGrpSpPr>
      <p:grpSpPr>
        <a:xfrm>
          <a:off x="0" y="0"/>
          <a:ext cx="0" cy="0"/>
          <a:chOff x="0" y="0"/>
          <a:chExt cx="0" cy="0"/>
        </a:xfrm>
      </p:grpSpPr>
      <p:sp>
        <p:nvSpPr>
          <p:cNvPr id="1048581" name="Google Shape;16;p25"/>
          <p:cNvSpPr txBox="1"/>
          <p:nvPr>
            <p:ph type="ctrTitle"/>
          </p:nvPr>
        </p:nvSpPr>
        <p:spPr>
          <a:xfrm>
            <a:off x="1524000" y="1122363"/>
            <a:ext cx="9144000" cy="2387600"/>
          </a:xfrm>
          <a:prstGeom prst="rect"/>
          <a:noFill/>
          <a:ln>
            <a:noFill/>
          </a:ln>
        </p:spPr>
        <p:txBody>
          <a:bodyPr anchor="b" anchorCtr="0" bIns="45700" lIns="91425" rIns="91425" spcFirstLastPara="1" tIns="45700" wrap="square">
            <a:normAutofit/>
          </a:bodyPr>
          <a:lstStyle>
            <a:lvl1pPr algn="ctr" lvl="0">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582" name="Google Shape;17;p25"/>
          <p:cNvSpPr txBox="1"/>
          <p:nvPr>
            <p:ph type="subTitle" idx="1"/>
          </p:nvPr>
        </p:nvSpPr>
        <p:spPr>
          <a:xfrm>
            <a:off x="1524000" y="3602038"/>
            <a:ext cx="9144000" cy="1655762"/>
          </a:xfrm>
          <a:prstGeom prst="rect"/>
          <a:noFill/>
          <a:ln>
            <a:noFill/>
          </a:ln>
        </p:spPr>
        <p:txBody>
          <a:bodyPr anchor="t" anchorCtr="0" bIns="45700" lIns="91425" rIns="91425" spcFirstLastPara="1" tIns="45700" wrap="square">
            <a:normAutofit/>
          </a:bodyPr>
          <a:lstStyle>
            <a:lvl1pPr algn="ctr" lvl="0">
              <a:lnSpc>
                <a:spcPct val="90000"/>
              </a:lnSpc>
              <a:spcBef>
                <a:spcPts val="1000"/>
              </a:spcBef>
              <a:spcAft>
                <a:spcPts val="0"/>
              </a:spcAft>
              <a:buClr>
                <a:schemeClr val="dk1"/>
              </a:buClr>
              <a:buSzPts val="2400"/>
              <a:buNone/>
              <a:defRPr sz="2400"/>
            </a:lvl1pPr>
            <a:lvl2pPr algn="ctr" lvl="1">
              <a:lnSpc>
                <a:spcPct val="90000"/>
              </a:lnSpc>
              <a:spcBef>
                <a:spcPts val="500"/>
              </a:spcBef>
              <a:spcAft>
                <a:spcPts val="0"/>
              </a:spcAft>
              <a:buClr>
                <a:schemeClr val="dk1"/>
              </a:buClr>
              <a:buSzPts val="2000"/>
              <a:buNone/>
              <a:defRPr sz="2000"/>
            </a:lvl2pPr>
            <a:lvl3pPr algn="ctr" lvl="2">
              <a:lnSpc>
                <a:spcPct val="90000"/>
              </a:lnSpc>
              <a:spcBef>
                <a:spcPts val="500"/>
              </a:spcBef>
              <a:spcAft>
                <a:spcPts val="0"/>
              </a:spcAft>
              <a:buClr>
                <a:schemeClr val="dk1"/>
              </a:buClr>
              <a:buSzPts val="1800"/>
              <a:buNone/>
              <a:defRPr sz="1800"/>
            </a:lvl3pPr>
            <a:lvl4pPr algn="ctr" lvl="3">
              <a:lnSpc>
                <a:spcPct val="90000"/>
              </a:lnSpc>
              <a:spcBef>
                <a:spcPts val="500"/>
              </a:spcBef>
              <a:spcAft>
                <a:spcPts val="0"/>
              </a:spcAft>
              <a:buClr>
                <a:schemeClr val="dk1"/>
              </a:buClr>
              <a:buSzPts val="1600"/>
              <a:buNone/>
              <a:defRPr sz="1600"/>
            </a:lvl4pPr>
            <a:lvl5pPr algn="ctr" lvl="4">
              <a:lnSpc>
                <a:spcPct val="90000"/>
              </a:lnSpc>
              <a:spcBef>
                <a:spcPts val="500"/>
              </a:spcBef>
              <a:spcAft>
                <a:spcPts val="0"/>
              </a:spcAft>
              <a:buClr>
                <a:schemeClr val="dk1"/>
              </a:buClr>
              <a:buSzPts val="1600"/>
              <a:buNone/>
              <a:defRPr sz="1600"/>
            </a:lvl5pPr>
            <a:lvl6pPr algn="ctr" lvl="5">
              <a:lnSpc>
                <a:spcPct val="90000"/>
              </a:lnSpc>
              <a:spcBef>
                <a:spcPts val="500"/>
              </a:spcBef>
              <a:spcAft>
                <a:spcPts val="0"/>
              </a:spcAft>
              <a:buClr>
                <a:schemeClr val="dk1"/>
              </a:buClr>
              <a:buSzPts val="1600"/>
              <a:buNone/>
              <a:defRPr sz="1600"/>
            </a:lvl6pPr>
            <a:lvl7pPr algn="ctr" lvl="6">
              <a:lnSpc>
                <a:spcPct val="90000"/>
              </a:lnSpc>
              <a:spcBef>
                <a:spcPts val="500"/>
              </a:spcBef>
              <a:spcAft>
                <a:spcPts val="0"/>
              </a:spcAft>
              <a:buClr>
                <a:schemeClr val="dk1"/>
              </a:buClr>
              <a:buSzPts val="1600"/>
              <a:buNone/>
              <a:defRPr sz="1600"/>
            </a:lvl7pPr>
            <a:lvl8pPr algn="ctr" lvl="7">
              <a:lnSpc>
                <a:spcPct val="90000"/>
              </a:lnSpc>
              <a:spcBef>
                <a:spcPts val="500"/>
              </a:spcBef>
              <a:spcAft>
                <a:spcPts val="0"/>
              </a:spcAft>
              <a:buClr>
                <a:schemeClr val="dk1"/>
              </a:buClr>
              <a:buSzPts val="1600"/>
              <a:buNone/>
              <a:defRPr sz="1600"/>
            </a:lvl8pPr>
            <a:lvl9pPr algn="ctr" lvl="8">
              <a:lnSpc>
                <a:spcPct val="90000"/>
              </a:lnSpc>
              <a:spcBef>
                <a:spcPts val="500"/>
              </a:spcBef>
              <a:spcAft>
                <a:spcPts val="0"/>
              </a:spcAft>
              <a:buClr>
                <a:schemeClr val="dk1"/>
              </a:buClr>
              <a:buSzPts val="1600"/>
              <a:buNone/>
              <a:defRPr sz="1600"/>
            </a:lvl9pPr>
          </a:lstStyle>
          <a:p/>
        </p:txBody>
      </p:sp>
      <p:sp>
        <p:nvSpPr>
          <p:cNvPr id="1048583" name="Google Shape;18;p25"/>
          <p:cNvSpPr txBox="1"/>
          <p:nvPr>
            <p:ph type="dt" idx="10"/>
          </p:nvPr>
        </p:nvSpPr>
        <p:spPr>
          <a:xfrm>
            <a:off x="838200" y="6356350"/>
            <a:ext cx="27432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584" name="Google Shape;19;p25"/>
          <p:cNvSpPr txBox="1"/>
          <p:nvPr>
            <p:ph type="ftr" idx="11"/>
          </p:nvPr>
        </p:nvSpPr>
        <p:spPr>
          <a:xfrm>
            <a:off x="4038600" y="6356350"/>
            <a:ext cx="41148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585" name="Google Shape;20;p25"/>
          <p:cNvSpPr txBox="1"/>
          <p:nvPr>
            <p:ph type="sldNum" idx="12"/>
          </p:nvPr>
        </p:nvSpPr>
        <p:spPr>
          <a:xfrm>
            <a:off x="8610600" y="6356350"/>
            <a:ext cx="27432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13" name="Shape 72"/>
        <p:cNvGrpSpPr/>
        <p:nvPr/>
      </p:nvGrpSpPr>
      <p:grpSpPr>
        <a:xfrm>
          <a:off x="0" y="0"/>
          <a:ext cx="0" cy="0"/>
          <a:chOff x="0" y="0"/>
          <a:chExt cx="0" cy="0"/>
        </a:xfrm>
      </p:grpSpPr>
      <p:sp>
        <p:nvSpPr>
          <p:cNvPr id="1048717" name="Google Shape;73;p34"/>
          <p:cNvSpPr txBox="1"/>
          <p:nvPr>
            <p:ph type="title"/>
          </p:nvPr>
        </p:nvSpPr>
        <p:spPr>
          <a:xfrm>
            <a:off x="838200" y="365125"/>
            <a:ext cx="10515600" cy="1325563"/>
          </a:xfrm>
          <a:prstGeom prst="rect"/>
          <a:noFill/>
          <a:ln>
            <a:noFill/>
          </a:ln>
        </p:spPr>
        <p:txBody>
          <a:bodyPr anchor="ctr" anchorCtr="0" bIns="45700" lIns="91425" rIns="91425" spcFirstLastPara="1" tIns="45700" wrap="square">
            <a:normAutofit/>
          </a:bodyPr>
          <a:lstStyle>
            <a:lvl1pPr algn="l" lvl="0">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718" name="Google Shape;74;p34"/>
          <p:cNvSpPr txBox="1"/>
          <p:nvPr>
            <p:ph type="body" idx="1"/>
          </p:nvPr>
        </p:nvSpPr>
        <p:spPr>
          <a:xfrm rot="5400000">
            <a:off x="3920331" y="-1256506"/>
            <a:ext cx="4351338" cy="10515600"/>
          </a:xfrm>
          <a:prstGeom prst="rect"/>
          <a:noFill/>
          <a:ln>
            <a:noFill/>
          </a:ln>
        </p:spPr>
        <p:txBody>
          <a:bodyPr anchor="t" anchorCtr="0" bIns="45700" lIns="91425" rIns="91425" spcFirstLastPara="1" tIns="45700" wrap="square">
            <a:normAutofit/>
          </a:bodyPr>
          <a:lstStyle>
            <a:lvl1pPr algn="l" indent="-342900" lvl="0" marL="457200">
              <a:lnSpc>
                <a:spcPct val="90000"/>
              </a:lnSpc>
              <a:spcBef>
                <a:spcPts val="1000"/>
              </a:spcBef>
              <a:spcAft>
                <a:spcPts val="0"/>
              </a:spcAft>
              <a:buClr>
                <a:schemeClr val="dk1"/>
              </a:buClr>
              <a:buSzPts val="1800"/>
              <a:buChar char="•"/>
            </a:lvl1pPr>
            <a:lvl2pPr algn="l" indent="-342900" lvl="1" marL="914400">
              <a:lnSpc>
                <a:spcPct val="90000"/>
              </a:lnSpc>
              <a:spcBef>
                <a:spcPts val="500"/>
              </a:spcBef>
              <a:spcAft>
                <a:spcPts val="0"/>
              </a:spcAft>
              <a:buClr>
                <a:schemeClr val="dk1"/>
              </a:buClr>
              <a:buSzPts val="1800"/>
              <a:buChar char="•"/>
            </a:lvl2pPr>
            <a:lvl3pPr algn="l" indent="-342900" lvl="2" marL="1371600">
              <a:lnSpc>
                <a:spcPct val="90000"/>
              </a:lnSpc>
              <a:spcBef>
                <a:spcPts val="500"/>
              </a:spcBef>
              <a:spcAft>
                <a:spcPts val="0"/>
              </a:spcAft>
              <a:buClr>
                <a:schemeClr val="dk1"/>
              </a:buClr>
              <a:buSzPts val="1800"/>
              <a:buChar char="•"/>
            </a:lvl3pPr>
            <a:lvl4pPr algn="l" indent="-342900" lvl="3" marL="1828800">
              <a:lnSpc>
                <a:spcPct val="90000"/>
              </a:lnSpc>
              <a:spcBef>
                <a:spcPts val="500"/>
              </a:spcBef>
              <a:spcAft>
                <a:spcPts val="0"/>
              </a:spcAft>
              <a:buClr>
                <a:schemeClr val="dk1"/>
              </a:buClr>
              <a:buSzPts val="1800"/>
              <a:buChar char="•"/>
            </a:lvl4pPr>
            <a:lvl5pPr algn="l" indent="-342900" lvl="4" marL="2286000">
              <a:lnSpc>
                <a:spcPct val="90000"/>
              </a:lnSpc>
              <a:spcBef>
                <a:spcPts val="500"/>
              </a:spcBef>
              <a:spcAft>
                <a:spcPts val="0"/>
              </a:spcAft>
              <a:buClr>
                <a:schemeClr val="dk1"/>
              </a:buClr>
              <a:buSzPts val="1800"/>
              <a:buChar char="•"/>
            </a:lvl5pPr>
            <a:lvl6pPr algn="l" indent="-342900" lvl="5" marL="2743200">
              <a:lnSpc>
                <a:spcPct val="90000"/>
              </a:lnSpc>
              <a:spcBef>
                <a:spcPts val="500"/>
              </a:spcBef>
              <a:spcAft>
                <a:spcPts val="0"/>
              </a:spcAft>
              <a:buClr>
                <a:schemeClr val="dk1"/>
              </a:buClr>
              <a:buSzPts val="1800"/>
              <a:buChar char="•"/>
            </a:lvl6pPr>
            <a:lvl7pPr algn="l" indent="-342900" lvl="6" marL="3200400">
              <a:lnSpc>
                <a:spcPct val="90000"/>
              </a:lnSpc>
              <a:spcBef>
                <a:spcPts val="500"/>
              </a:spcBef>
              <a:spcAft>
                <a:spcPts val="0"/>
              </a:spcAft>
              <a:buClr>
                <a:schemeClr val="dk1"/>
              </a:buClr>
              <a:buSzPts val="1800"/>
              <a:buChar char="•"/>
            </a:lvl7pPr>
            <a:lvl8pPr algn="l" indent="-342900" lvl="7" marL="3657600">
              <a:lnSpc>
                <a:spcPct val="90000"/>
              </a:lnSpc>
              <a:spcBef>
                <a:spcPts val="500"/>
              </a:spcBef>
              <a:spcAft>
                <a:spcPts val="0"/>
              </a:spcAft>
              <a:buClr>
                <a:schemeClr val="dk1"/>
              </a:buClr>
              <a:buSzPts val="1800"/>
              <a:buChar char="•"/>
            </a:lvl8pPr>
            <a:lvl9pPr algn="l" indent="-342900" lvl="8" marL="4114800">
              <a:lnSpc>
                <a:spcPct val="90000"/>
              </a:lnSpc>
              <a:spcBef>
                <a:spcPts val="500"/>
              </a:spcBef>
              <a:spcAft>
                <a:spcPts val="0"/>
              </a:spcAft>
              <a:buClr>
                <a:schemeClr val="dk1"/>
              </a:buClr>
              <a:buSzPts val="1800"/>
              <a:buChar char="•"/>
            </a:lvl9pPr>
          </a:lstStyle>
          <a:p/>
        </p:txBody>
      </p:sp>
      <p:sp>
        <p:nvSpPr>
          <p:cNvPr id="1048719" name="Google Shape;75;p34"/>
          <p:cNvSpPr txBox="1"/>
          <p:nvPr>
            <p:ph type="dt" idx="10"/>
          </p:nvPr>
        </p:nvSpPr>
        <p:spPr>
          <a:xfrm>
            <a:off x="838200" y="6356350"/>
            <a:ext cx="27432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20" name="Google Shape;76;p34"/>
          <p:cNvSpPr txBox="1"/>
          <p:nvPr>
            <p:ph type="ftr" idx="11"/>
          </p:nvPr>
        </p:nvSpPr>
        <p:spPr>
          <a:xfrm>
            <a:off x="4038600" y="6356350"/>
            <a:ext cx="41148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21" name="Google Shape;77;p34"/>
          <p:cNvSpPr txBox="1"/>
          <p:nvPr>
            <p:ph type="sldNum" idx="12"/>
          </p:nvPr>
        </p:nvSpPr>
        <p:spPr>
          <a:xfrm>
            <a:off x="8610600" y="6356350"/>
            <a:ext cx="27432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11" name="Shape 78"/>
        <p:cNvGrpSpPr/>
        <p:nvPr/>
      </p:nvGrpSpPr>
      <p:grpSpPr>
        <a:xfrm>
          <a:off x="0" y="0"/>
          <a:ext cx="0" cy="0"/>
          <a:chOff x="0" y="0"/>
          <a:chExt cx="0" cy="0"/>
        </a:xfrm>
      </p:grpSpPr>
      <p:sp>
        <p:nvSpPr>
          <p:cNvPr id="1048706" name="Google Shape;79;p35"/>
          <p:cNvSpPr txBox="1"/>
          <p:nvPr>
            <p:ph type="title"/>
          </p:nvPr>
        </p:nvSpPr>
        <p:spPr>
          <a:xfrm rot="5400000">
            <a:off x="7133431" y="1956594"/>
            <a:ext cx="5811838" cy="2628900"/>
          </a:xfrm>
          <a:prstGeom prst="rect"/>
          <a:noFill/>
          <a:ln>
            <a:noFill/>
          </a:ln>
        </p:spPr>
        <p:txBody>
          <a:bodyPr anchor="ctr" anchorCtr="0" bIns="45700" lIns="91425" rIns="91425" spcFirstLastPara="1" tIns="45700" wrap="square">
            <a:normAutofit/>
          </a:bodyPr>
          <a:lstStyle>
            <a:lvl1pPr algn="l" lvl="0">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707" name="Google Shape;80;p35"/>
          <p:cNvSpPr txBox="1"/>
          <p:nvPr>
            <p:ph type="body" idx="1"/>
          </p:nvPr>
        </p:nvSpPr>
        <p:spPr>
          <a:xfrm rot="5400000">
            <a:off x="1799431" y="-596106"/>
            <a:ext cx="5811838" cy="7734300"/>
          </a:xfrm>
          <a:prstGeom prst="rect"/>
          <a:noFill/>
          <a:ln>
            <a:noFill/>
          </a:ln>
        </p:spPr>
        <p:txBody>
          <a:bodyPr anchor="t" anchorCtr="0" bIns="45700" lIns="91425" rIns="91425" spcFirstLastPara="1" tIns="45700" wrap="square">
            <a:normAutofit/>
          </a:bodyPr>
          <a:lstStyle>
            <a:lvl1pPr algn="l" indent="-342900" lvl="0" marL="457200">
              <a:lnSpc>
                <a:spcPct val="90000"/>
              </a:lnSpc>
              <a:spcBef>
                <a:spcPts val="1000"/>
              </a:spcBef>
              <a:spcAft>
                <a:spcPts val="0"/>
              </a:spcAft>
              <a:buClr>
                <a:schemeClr val="dk1"/>
              </a:buClr>
              <a:buSzPts val="1800"/>
              <a:buChar char="•"/>
            </a:lvl1pPr>
            <a:lvl2pPr algn="l" indent="-342900" lvl="1" marL="914400">
              <a:lnSpc>
                <a:spcPct val="90000"/>
              </a:lnSpc>
              <a:spcBef>
                <a:spcPts val="500"/>
              </a:spcBef>
              <a:spcAft>
                <a:spcPts val="0"/>
              </a:spcAft>
              <a:buClr>
                <a:schemeClr val="dk1"/>
              </a:buClr>
              <a:buSzPts val="1800"/>
              <a:buChar char="•"/>
            </a:lvl2pPr>
            <a:lvl3pPr algn="l" indent="-342900" lvl="2" marL="1371600">
              <a:lnSpc>
                <a:spcPct val="90000"/>
              </a:lnSpc>
              <a:spcBef>
                <a:spcPts val="500"/>
              </a:spcBef>
              <a:spcAft>
                <a:spcPts val="0"/>
              </a:spcAft>
              <a:buClr>
                <a:schemeClr val="dk1"/>
              </a:buClr>
              <a:buSzPts val="1800"/>
              <a:buChar char="•"/>
            </a:lvl3pPr>
            <a:lvl4pPr algn="l" indent="-342900" lvl="3" marL="1828800">
              <a:lnSpc>
                <a:spcPct val="90000"/>
              </a:lnSpc>
              <a:spcBef>
                <a:spcPts val="500"/>
              </a:spcBef>
              <a:spcAft>
                <a:spcPts val="0"/>
              </a:spcAft>
              <a:buClr>
                <a:schemeClr val="dk1"/>
              </a:buClr>
              <a:buSzPts val="1800"/>
              <a:buChar char="•"/>
            </a:lvl4pPr>
            <a:lvl5pPr algn="l" indent="-342900" lvl="4" marL="2286000">
              <a:lnSpc>
                <a:spcPct val="90000"/>
              </a:lnSpc>
              <a:spcBef>
                <a:spcPts val="500"/>
              </a:spcBef>
              <a:spcAft>
                <a:spcPts val="0"/>
              </a:spcAft>
              <a:buClr>
                <a:schemeClr val="dk1"/>
              </a:buClr>
              <a:buSzPts val="1800"/>
              <a:buChar char="•"/>
            </a:lvl5pPr>
            <a:lvl6pPr algn="l" indent="-342900" lvl="5" marL="2743200">
              <a:lnSpc>
                <a:spcPct val="90000"/>
              </a:lnSpc>
              <a:spcBef>
                <a:spcPts val="500"/>
              </a:spcBef>
              <a:spcAft>
                <a:spcPts val="0"/>
              </a:spcAft>
              <a:buClr>
                <a:schemeClr val="dk1"/>
              </a:buClr>
              <a:buSzPts val="1800"/>
              <a:buChar char="•"/>
            </a:lvl6pPr>
            <a:lvl7pPr algn="l" indent="-342900" lvl="6" marL="3200400">
              <a:lnSpc>
                <a:spcPct val="90000"/>
              </a:lnSpc>
              <a:spcBef>
                <a:spcPts val="500"/>
              </a:spcBef>
              <a:spcAft>
                <a:spcPts val="0"/>
              </a:spcAft>
              <a:buClr>
                <a:schemeClr val="dk1"/>
              </a:buClr>
              <a:buSzPts val="1800"/>
              <a:buChar char="•"/>
            </a:lvl7pPr>
            <a:lvl8pPr algn="l" indent="-342900" lvl="7" marL="3657600">
              <a:lnSpc>
                <a:spcPct val="90000"/>
              </a:lnSpc>
              <a:spcBef>
                <a:spcPts val="500"/>
              </a:spcBef>
              <a:spcAft>
                <a:spcPts val="0"/>
              </a:spcAft>
              <a:buClr>
                <a:schemeClr val="dk1"/>
              </a:buClr>
              <a:buSzPts val="1800"/>
              <a:buChar char="•"/>
            </a:lvl8pPr>
            <a:lvl9pPr algn="l" indent="-342900" lvl="8" marL="4114800">
              <a:lnSpc>
                <a:spcPct val="90000"/>
              </a:lnSpc>
              <a:spcBef>
                <a:spcPts val="500"/>
              </a:spcBef>
              <a:spcAft>
                <a:spcPts val="0"/>
              </a:spcAft>
              <a:buClr>
                <a:schemeClr val="dk1"/>
              </a:buClr>
              <a:buSzPts val="1800"/>
              <a:buChar char="•"/>
            </a:lvl9pPr>
          </a:lstStyle>
          <a:p/>
        </p:txBody>
      </p:sp>
      <p:sp>
        <p:nvSpPr>
          <p:cNvPr id="1048708" name="Google Shape;81;p35"/>
          <p:cNvSpPr txBox="1"/>
          <p:nvPr>
            <p:ph type="dt" idx="10"/>
          </p:nvPr>
        </p:nvSpPr>
        <p:spPr>
          <a:xfrm>
            <a:off x="838200" y="6356350"/>
            <a:ext cx="27432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09" name="Google Shape;82;p35"/>
          <p:cNvSpPr txBox="1"/>
          <p:nvPr>
            <p:ph type="ftr" idx="11"/>
          </p:nvPr>
        </p:nvSpPr>
        <p:spPr>
          <a:xfrm>
            <a:off x="4038600" y="6356350"/>
            <a:ext cx="41148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10" name="Google Shape;83;p35"/>
          <p:cNvSpPr txBox="1"/>
          <p:nvPr>
            <p:ph type="sldNum" idx="12"/>
          </p:nvPr>
        </p:nvSpPr>
        <p:spPr>
          <a:xfrm>
            <a:off x="8610600" y="6356350"/>
            <a:ext cx="27432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41" name="Shape 21"/>
        <p:cNvGrpSpPr/>
        <p:nvPr/>
      </p:nvGrpSpPr>
      <p:grpSpPr>
        <a:xfrm>
          <a:off x="0" y="0"/>
          <a:ext cx="0" cy="0"/>
          <a:chOff x="0" y="0"/>
          <a:chExt cx="0" cy="0"/>
        </a:xfrm>
      </p:grpSpPr>
      <p:sp>
        <p:nvSpPr>
          <p:cNvPr id="1048590" name="Google Shape;22;p26"/>
          <p:cNvSpPr txBox="1"/>
          <p:nvPr>
            <p:ph type="title"/>
          </p:nvPr>
        </p:nvSpPr>
        <p:spPr>
          <a:xfrm>
            <a:off x="838200" y="365125"/>
            <a:ext cx="10515600" cy="1325563"/>
          </a:xfrm>
          <a:prstGeom prst="rect"/>
          <a:noFill/>
          <a:ln>
            <a:noFill/>
          </a:ln>
        </p:spPr>
        <p:txBody>
          <a:bodyPr anchor="ctr" anchorCtr="0" bIns="45700" lIns="91425" rIns="91425" spcFirstLastPara="1" tIns="45700" wrap="square">
            <a:normAutofit/>
          </a:bodyPr>
          <a:lstStyle>
            <a:lvl1pPr algn="l" lvl="0">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591" name="Google Shape;23;p26"/>
          <p:cNvSpPr txBox="1"/>
          <p:nvPr>
            <p:ph type="body" idx="1"/>
          </p:nvPr>
        </p:nvSpPr>
        <p:spPr>
          <a:xfrm>
            <a:off x="838200" y="1825625"/>
            <a:ext cx="10515600" cy="4351338"/>
          </a:xfrm>
          <a:prstGeom prst="rect"/>
          <a:noFill/>
          <a:ln>
            <a:noFill/>
          </a:ln>
        </p:spPr>
        <p:txBody>
          <a:bodyPr anchor="t" anchorCtr="0" bIns="45700" lIns="91425" rIns="91425" spcFirstLastPara="1" tIns="45700" wrap="square">
            <a:normAutofit/>
          </a:bodyPr>
          <a:lstStyle>
            <a:lvl1pPr algn="l" indent="-342900" lvl="0" marL="457200">
              <a:lnSpc>
                <a:spcPct val="90000"/>
              </a:lnSpc>
              <a:spcBef>
                <a:spcPts val="1000"/>
              </a:spcBef>
              <a:spcAft>
                <a:spcPts val="0"/>
              </a:spcAft>
              <a:buClr>
                <a:schemeClr val="dk1"/>
              </a:buClr>
              <a:buSzPts val="1800"/>
              <a:buChar char="•"/>
            </a:lvl1pPr>
            <a:lvl2pPr algn="l" indent="-342900" lvl="1" marL="914400">
              <a:lnSpc>
                <a:spcPct val="90000"/>
              </a:lnSpc>
              <a:spcBef>
                <a:spcPts val="500"/>
              </a:spcBef>
              <a:spcAft>
                <a:spcPts val="0"/>
              </a:spcAft>
              <a:buClr>
                <a:schemeClr val="dk1"/>
              </a:buClr>
              <a:buSzPts val="1800"/>
              <a:buChar char="•"/>
            </a:lvl2pPr>
            <a:lvl3pPr algn="l" indent="-342900" lvl="2" marL="1371600">
              <a:lnSpc>
                <a:spcPct val="90000"/>
              </a:lnSpc>
              <a:spcBef>
                <a:spcPts val="500"/>
              </a:spcBef>
              <a:spcAft>
                <a:spcPts val="0"/>
              </a:spcAft>
              <a:buClr>
                <a:schemeClr val="dk1"/>
              </a:buClr>
              <a:buSzPts val="1800"/>
              <a:buChar char="•"/>
            </a:lvl3pPr>
            <a:lvl4pPr algn="l" indent="-342900" lvl="3" marL="1828800">
              <a:lnSpc>
                <a:spcPct val="90000"/>
              </a:lnSpc>
              <a:spcBef>
                <a:spcPts val="500"/>
              </a:spcBef>
              <a:spcAft>
                <a:spcPts val="0"/>
              </a:spcAft>
              <a:buClr>
                <a:schemeClr val="dk1"/>
              </a:buClr>
              <a:buSzPts val="1800"/>
              <a:buChar char="•"/>
            </a:lvl4pPr>
            <a:lvl5pPr algn="l" indent="-342900" lvl="4" marL="2286000">
              <a:lnSpc>
                <a:spcPct val="90000"/>
              </a:lnSpc>
              <a:spcBef>
                <a:spcPts val="500"/>
              </a:spcBef>
              <a:spcAft>
                <a:spcPts val="0"/>
              </a:spcAft>
              <a:buClr>
                <a:schemeClr val="dk1"/>
              </a:buClr>
              <a:buSzPts val="1800"/>
              <a:buChar char="•"/>
            </a:lvl5pPr>
            <a:lvl6pPr algn="l" indent="-342900" lvl="5" marL="2743200">
              <a:lnSpc>
                <a:spcPct val="90000"/>
              </a:lnSpc>
              <a:spcBef>
                <a:spcPts val="500"/>
              </a:spcBef>
              <a:spcAft>
                <a:spcPts val="0"/>
              </a:spcAft>
              <a:buClr>
                <a:schemeClr val="dk1"/>
              </a:buClr>
              <a:buSzPts val="1800"/>
              <a:buChar char="•"/>
            </a:lvl6pPr>
            <a:lvl7pPr algn="l" indent="-342900" lvl="6" marL="3200400">
              <a:lnSpc>
                <a:spcPct val="90000"/>
              </a:lnSpc>
              <a:spcBef>
                <a:spcPts val="500"/>
              </a:spcBef>
              <a:spcAft>
                <a:spcPts val="0"/>
              </a:spcAft>
              <a:buClr>
                <a:schemeClr val="dk1"/>
              </a:buClr>
              <a:buSzPts val="1800"/>
              <a:buChar char="•"/>
            </a:lvl7pPr>
            <a:lvl8pPr algn="l" indent="-342900" lvl="7" marL="3657600">
              <a:lnSpc>
                <a:spcPct val="90000"/>
              </a:lnSpc>
              <a:spcBef>
                <a:spcPts val="500"/>
              </a:spcBef>
              <a:spcAft>
                <a:spcPts val="0"/>
              </a:spcAft>
              <a:buClr>
                <a:schemeClr val="dk1"/>
              </a:buClr>
              <a:buSzPts val="1800"/>
              <a:buChar char="•"/>
            </a:lvl8pPr>
            <a:lvl9pPr algn="l" indent="-342900" lvl="8" marL="4114800">
              <a:lnSpc>
                <a:spcPct val="90000"/>
              </a:lnSpc>
              <a:spcBef>
                <a:spcPts val="500"/>
              </a:spcBef>
              <a:spcAft>
                <a:spcPts val="0"/>
              </a:spcAft>
              <a:buClr>
                <a:schemeClr val="dk1"/>
              </a:buClr>
              <a:buSzPts val="1800"/>
              <a:buChar char="•"/>
            </a:lvl9pPr>
          </a:lstStyle>
          <a:p/>
        </p:txBody>
      </p:sp>
      <p:sp>
        <p:nvSpPr>
          <p:cNvPr id="1048592" name="Google Shape;24;p26"/>
          <p:cNvSpPr txBox="1"/>
          <p:nvPr>
            <p:ph type="dt" idx="10"/>
          </p:nvPr>
        </p:nvSpPr>
        <p:spPr>
          <a:xfrm>
            <a:off x="838200" y="6356350"/>
            <a:ext cx="27432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593" name="Google Shape;25;p26"/>
          <p:cNvSpPr txBox="1"/>
          <p:nvPr>
            <p:ph type="ftr" idx="11"/>
          </p:nvPr>
        </p:nvSpPr>
        <p:spPr>
          <a:xfrm>
            <a:off x="4038600" y="6356350"/>
            <a:ext cx="41148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594" name="Google Shape;26;p26"/>
          <p:cNvSpPr txBox="1"/>
          <p:nvPr>
            <p:ph type="sldNum" idx="12"/>
          </p:nvPr>
        </p:nvSpPr>
        <p:spPr>
          <a:xfrm>
            <a:off x="8610600" y="6356350"/>
            <a:ext cx="27432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84" name="Shape 27"/>
        <p:cNvGrpSpPr/>
        <p:nvPr/>
      </p:nvGrpSpPr>
      <p:grpSpPr>
        <a:xfrm>
          <a:off x="0" y="0"/>
          <a:ext cx="0" cy="0"/>
          <a:chOff x="0" y="0"/>
          <a:chExt cx="0" cy="0"/>
        </a:xfrm>
      </p:grpSpPr>
      <p:sp>
        <p:nvSpPr>
          <p:cNvPr id="1048651" name="Google Shape;28;p27"/>
          <p:cNvSpPr txBox="1"/>
          <p:nvPr>
            <p:ph type="dt" idx="10"/>
          </p:nvPr>
        </p:nvSpPr>
        <p:spPr>
          <a:xfrm>
            <a:off x="838200" y="6356350"/>
            <a:ext cx="27432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52" name="Google Shape;29;p27"/>
          <p:cNvSpPr txBox="1"/>
          <p:nvPr>
            <p:ph type="ftr" idx="11"/>
          </p:nvPr>
        </p:nvSpPr>
        <p:spPr>
          <a:xfrm>
            <a:off x="4038600" y="6356350"/>
            <a:ext cx="41148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53" name="Google Shape;30;p27"/>
          <p:cNvSpPr txBox="1"/>
          <p:nvPr>
            <p:ph type="sldNum" idx="12"/>
          </p:nvPr>
        </p:nvSpPr>
        <p:spPr>
          <a:xfrm>
            <a:off x="8610600" y="6356350"/>
            <a:ext cx="27432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06" name="Shape 31"/>
        <p:cNvGrpSpPr/>
        <p:nvPr/>
      </p:nvGrpSpPr>
      <p:grpSpPr>
        <a:xfrm>
          <a:off x="0" y="0"/>
          <a:ext cx="0" cy="0"/>
          <a:chOff x="0" y="0"/>
          <a:chExt cx="0" cy="0"/>
        </a:xfrm>
      </p:grpSpPr>
      <p:sp>
        <p:nvSpPr>
          <p:cNvPr id="1048689" name="Google Shape;32;p28"/>
          <p:cNvSpPr txBox="1"/>
          <p:nvPr>
            <p:ph type="title"/>
          </p:nvPr>
        </p:nvSpPr>
        <p:spPr>
          <a:xfrm>
            <a:off x="831850" y="1709738"/>
            <a:ext cx="10515600" cy="2852737"/>
          </a:xfrm>
          <a:prstGeom prst="rect"/>
          <a:noFill/>
          <a:ln>
            <a:noFill/>
          </a:ln>
        </p:spPr>
        <p:txBody>
          <a:bodyPr anchor="b" anchorCtr="0" bIns="45700" lIns="91425" rIns="91425" spcFirstLastPara="1" tIns="45700" wrap="square">
            <a:normAutofit/>
          </a:bodyPr>
          <a:lstStyle>
            <a:lvl1pPr algn="l" lvl="0">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690" name="Google Shape;33;p28"/>
          <p:cNvSpPr txBox="1"/>
          <p:nvPr>
            <p:ph type="body" idx="1"/>
          </p:nvPr>
        </p:nvSpPr>
        <p:spPr>
          <a:xfrm>
            <a:off x="831850" y="4589463"/>
            <a:ext cx="10515600" cy="1500187"/>
          </a:xfrm>
          <a:prstGeom prst="rect"/>
          <a:noFill/>
          <a:ln>
            <a:noFill/>
          </a:ln>
        </p:spPr>
        <p:txBody>
          <a:bodyPr anchor="t" anchorCtr="0" bIns="45700" lIns="91425" rIns="91425" spcFirstLastPara="1" tIns="45700" wrap="square">
            <a:normAutofit/>
          </a:bodyPr>
          <a:lstStyle>
            <a:lvl1pPr algn="l" indent="-228600" lvl="0" marL="457200">
              <a:lnSpc>
                <a:spcPct val="90000"/>
              </a:lnSpc>
              <a:spcBef>
                <a:spcPts val="1000"/>
              </a:spcBef>
              <a:spcAft>
                <a:spcPts val="0"/>
              </a:spcAft>
              <a:buClr>
                <a:srgbClr val="888888"/>
              </a:buClr>
              <a:buSzPts val="2400"/>
              <a:buNone/>
              <a:defRPr sz="2400">
                <a:solidFill>
                  <a:srgbClr val="888888"/>
                </a:solidFill>
              </a:defRPr>
            </a:lvl1pPr>
            <a:lvl2pPr algn="l" indent="-228600" lvl="1" marL="914400">
              <a:lnSpc>
                <a:spcPct val="90000"/>
              </a:lnSpc>
              <a:spcBef>
                <a:spcPts val="500"/>
              </a:spcBef>
              <a:spcAft>
                <a:spcPts val="0"/>
              </a:spcAft>
              <a:buClr>
                <a:srgbClr val="888888"/>
              </a:buClr>
              <a:buSzPts val="2000"/>
              <a:buNone/>
              <a:defRPr sz="2000">
                <a:solidFill>
                  <a:srgbClr val="888888"/>
                </a:solidFill>
              </a:defRPr>
            </a:lvl2pPr>
            <a:lvl3pPr algn="l" indent="-228600" lvl="2" marL="1371600">
              <a:lnSpc>
                <a:spcPct val="90000"/>
              </a:lnSpc>
              <a:spcBef>
                <a:spcPts val="500"/>
              </a:spcBef>
              <a:spcAft>
                <a:spcPts val="0"/>
              </a:spcAft>
              <a:buClr>
                <a:srgbClr val="888888"/>
              </a:buClr>
              <a:buSzPts val="1800"/>
              <a:buNone/>
              <a:defRPr sz="1800">
                <a:solidFill>
                  <a:srgbClr val="888888"/>
                </a:solidFill>
              </a:defRPr>
            </a:lvl3pPr>
            <a:lvl4pPr algn="l" indent="-228600" lvl="3" marL="1828800">
              <a:lnSpc>
                <a:spcPct val="90000"/>
              </a:lnSpc>
              <a:spcBef>
                <a:spcPts val="500"/>
              </a:spcBef>
              <a:spcAft>
                <a:spcPts val="0"/>
              </a:spcAft>
              <a:buClr>
                <a:srgbClr val="888888"/>
              </a:buClr>
              <a:buSzPts val="1600"/>
              <a:buNone/>
              <a:defRPr sz="1600">
                <a:solidFill>
                  <a:srgbClr val="888888"/>
                </a:solidFill>
              </a:defRPr>
            </a:lvl4pPr>
            <a:lvl5pPr algn="l" indent="-228600" lvl="4" marL="2286000">
              <a:lnSpc>
                <a:spcPct val="90000"/>
              </a:lnSpc>
              <a:spcBef>
                <a:spcPts val="500"/>
              </a:spcBef>
              <a:spcAft>
                <a:spcPts val="0"/>
              </a:spcAft>
              <a:buClr>
                <a:srgbClr val="888888"/>
              </a:buClr>
              <a:buSzPts val="1600"/>
              <a:buNone/>
              <a:defRPr sz="1600">
                <a:solidFill>
                  <a:srgbClr val="888888"/>
                </a:solidFill>
              </a:defRPr>
            </a:lvl5pPr>
            <a:lvl6pPr algn="l" indent="-228600" lvl="5" marL="2743200">
              <a:lnSpc>
                <a:spcPct val="90000"/>
              </a:lnSpc>
              <a:spcBef>
                <a:spcPts val="500"/>
              </a:spcBef>
              <a:spcAft>
                <a:spcPts val="0"/>
              </a:spcAft>
              <a:buClr>
                <a:srgbClr val="888888"/>
              </a:buClr>
              <a:buSzPts val="1600"/>
              <a:buNone/>
              <a:defRPr sz="1600">
                <a:solidFill>
                  <a:srgbClr val="888888"/>
                </a:solidFill>
              </a:defRPr>
            </a:lvl6pPr>
            <a:lvl7pPr algn="l" indent="-228600" lvl="6" marL="3200400">
              <a:lnSpc>
                <a:spcPct val="90000"/>
              </a:lnSpc>
              <a:spcBef>
                <a:spcPts val="500"/>
              </a:spcBef>
              <a:spcAft>
                <a:spcPts val="0"/>
              </a:spcAft>
              <a:buClr>
                <a:srgbClr val="888888"/>
              </a:buClr>
              <a:buSzPts val="1600"/>
              <a:buNone/>
              <a:defRPr sz="1600">
                <a:solidFill>
                  <a:srgbClr val="888888"/>
                </a:solidFill>
              </a:defRPr>
            </a:lvl7pPr>
            <a:lvl8pPr algn="l" indent="-228600" lvl="7" marL="3657600">
              <a:lnSpc>
                <a:spcPct val="90000"/>
              </a:lnSpc>
              <a:spcBef>
                <a:spcPts val="500"/>
              </a:spcBef>
              <a:spcAft>
                <a:spcPts val="0"/>
              </a:spcAft>
              <a:buClr>
                <a:srgbClr val="888888"/>
              </a:buClr>
              <a:buSzPts val="1600"/>
              <a:buNone/>
              <a:defRPr sz="1600">
                <a:solidFill>
                  <a:srgbClr val="888888"/>
                </a:solidFill>
              </a:defRPr>
            </a:lvl8pPr>
            <a:lvl9pPr algn="l" indent="-228600" lvl="8" marL="4114800">
              <a:lnSpc>
                <a:spcPct val="90000"/>
              </a:lnSpc>
              <a:spcBef>
                <a:spcPts val="500"/>
              </a:spcBef>
              <a:spcAft>
                <a:spcPts val="0"/>
              </a:spcAft>
              <a:buClr>
                <a:srgbClr val="888888"/>
              </a:buClr>
              <a:buSzPts val="1600"/>
              <a:buNone/>
              <a:defRPr sz="1600">
                <a:solidFill>
                  <a:srgbClr val="888888"/>
                </a:solidFill>
              </a:defRPr>
            </a:lvl9pPr>
          </a:lstStyle>
          <a:p/>
        </p:txBody>
      </p:sp>
      <p:sp>
        <p:nvSpPr>
          <p:cNvPr id="1048691" name="Google Shape;34;p28"/>
          <p:cNvSpPr txBox="1"/>
          <p:nvPr>
            <p:ph type="dt" idx="10"/>
          </p:nvPr>
        </p:nvSpPr>
        <p:spPr>
          <a:xfrm>
            <a:off x="838200" y="6356350"/>
            <a:ext cx="27432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92" name="Google Shape;35;p28"/>
          <p:cNvSpPr txBox="1"/>
          <p:nvPr>
            <p:ph type="ftr" idx="11"/>
          </p:nvPr>
        </p:nvSpPr>
        <p:spPr>
          <a:xfrm>
            <a:off x="4038600" y="6356350"/>
            <a:ext cx="41148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693" name="Google Shape;36;p28"/>
          <p:cNvSpPr txBox="1"/>
          <p:nvPr>
            <p:ph type="sldNum" idx="12"/>
          </p:nvPr>
        </p:nvSpPr>
        <p:spPr>
          <a:xfrm>
            <a:off x="8610600" y="6356350"/>
            <a:ext cx="27432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14" name="Shape 37"/>
        <p:cNvGrpSpPr/>
        <p:nvPr/>
      </p:nvGrpSpPr>
      <p:grpSpPr>
        <a:xfrm>
          <a:off x="0" y="0"/>
          <a:ext cx="0" cy="0"/>
          <a:chOff x="0" y="0"/>
          <a:chExt cx="0" cy="0"/>
        </a:xfrm>
      </p:grpSpPr>
      <p:sp>
        <p:nvSpPr>
          <p:cNvPr id="1048722" name="Google Shape;38;p29"/>
          <p:cNvSpPr txBox="1"/>
          <p:nvPr>
            <p:ph type="title"/>
          </p:nvPr>
        </p:nvSpPr>
        <p:spPr>
          <a:xfrm>
            <a:off x="838200" y="365125"/>
            <a:ext cx="10515600" cy="1325563"/>
          </a:xfrm>
          <a:prstGeom prst="rect"/>
          <a:noFill/>
          <a:ln>
            <a:noFill/>
          </a:ln>
        </p:spPr>
        <p:txBody>
          <a:bodyPr anchor="ctr" anchorCtr="0" bIns="45700" lIns="91425" rIns="91425" spcFirstLastPara="1" tIns="45700" wrap="square">
            <a:normAutofit/>
          </a:bodyPr>
          <a:lstStyle>
            <a:lvl1pPr algn="l" lvl="0">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723" name="Google Shape;39;p29"/>
          <p:cNvSpPr txBox="1"/>
          <p:nvPr>
            <p:ph type="body" idx="1"/>
          </p:nvPr>
        </p:nvSpPr>
        <p:spPr>
          <a:xfrm>
            <a:off x="838200" y="1825625"/>
            <a:ext cx="5181600" cy="4351338"/>
          </a:xfrm>
          <a:prstGeom prst="rect"/>
          <a:noFill/>
          <a:ln>
            <a:noFill/>
          </a:ln>
        </p:spPr>
        <p:txBody>
          <a:bodyPr anchor="t" anchorCtr="0" bIns="45700" lIns="91425" rIns="91425" spcFirstLastPara="1" tIns="45700" wrap="square">
            <a:normAutofit/>
          </a:bodyPr>
          <a:lstStyle>
            <a:lvl1pPr algn="l" indent="-342900" lvl="0" marL="457200">
              <a:lnSpc>
                <a:spcPct val="90000"/>
              </a:lnSpc>
              <a:spcBef>
                <a:spcPts val="1000"/>
              </a:spcBef>
              <a:spcAft>
                <a:spcPts val="0"/>
              </a:spcAft>
              <a:buClr>
                <a:schemeClr val="dk1"/>
              </a:buClr>
              <a:buSzPts val="1800"/>
              <a:buChar char="•"/>
            </a:lvl1pPr>
            <a:lvl2pPr algn="l" indent="-342900" lvl="1" marL="914400">
              <a:lnSpc>
                <a:spcPct val="90000"/>
              </a:lnSpc>
              <a:spcBef>
                <a:spcPts val="500"/>
              </a:spcBef>
              <a:spcAft>
                <a:spcPts val="0"/>
              </a:spcAft>
              <a:buClr>
                <a:schemeClr val="dk1"/>
              </a:buClr>
              <a:buSzPts val="1800"/>
              <a:buChar char="•"/>
            </a:lvl2pPr>
            <a:lvl3pPr algn="l" indent="-342900" lvl="2" marL="1371600">
              <a:lnSpc>
                <a:spcPct val="90000"/>
              </a:lnSpc>
              <a:spcBef>
                <a:spcPts val="500"/>
              </a:spcBef>
              <a:spcAft>
                <a:spcPts val="0"/>
              </a:spcAft>
              <a:buClr>
                <a:schemeClr val="dk1"/>
              </a:buClr>
              <a:buSzPts val="1800"/>
              <a:buChar char="•"/>
            </a:lvl3pPr>
            <a:lvl4pPr algn="l" indent="-342900" lvl="3" marL="1828800">
              <a:lnSpc>
                <a:spcPct val="90000"/>
              </a:lnSpc>
              <a:spcBef>
                <a:spcPts val="500"/>
              </a:spcBef>
              <a:spcAft>
                <a:spcPts val="0"/>
              </a:spcAft>
              <a:buClr>
                <a:schemeClr val="dk1"/>
              </a:buClr>
              <a:buSzPts val="1800"/>
              <a:buChar char="•"/>
            </a:lvl4pPr>
            <a:lvl5pPr algn="l" indent="-342900" lvl="4" marL="2286000">
              <a:lnSpc>
                <a:spcPct val="90000"/>
              </a:lnSpc>
              <a:spcBef>
                <a:spcPts val="500"/>
              </a:spcBef>
              <a:spcAft>
                <a:spcPts val="0"/>
              </a:spcAft>
              <a:buClr>
                <a:schemeClr val="dk1"/>
              </a:buClr>
              <a:buSzPts val="1800"/>
              <a:buChar char="•"/>
            </a:lvl5pPr>
            <a:lvl6pPr algn="l" indent="-342900" lvl="5" marL="2743200">
              <a:lnSpc>
                <a:spcPct val="90000"/>
              </a:lnSpc>
              <a:spcBef>
                <a:spcPts val="500"/>
              </a:spcBef>
              <a:spcAft>
                <a:spcPts val="0"/>
              </a:spcAft>
              <a:buClr>
                <a:schemeClr val="dk1"/>
              </a:buClr>
              <a:buSzPts val="1800"/>
              <a:buChar char="•"/>
            </a:lvl6pPr>
            <a:lvl7pPr algn="l" indent="-342900" lvl="6" marL="3200400">
              <a:lnSpc>
                <a:spcPct val="90000"/>
              </a:lnSpc>
              <a:spcBef>
                <a:spcPts val="500"/>
              </a:spcBef>
              <a:spcAft>
                <a:spcPts val="0"/>
              </a:spcAft>
              <a:buClr>
                <a:schemeClr val="dk1"/>
              </a:buClr>
              <a:buSzPts val="1800"/>
              <a:buChar char="•"/>
            </a:lvl7pPr>
            <a:lvl8pPr algn="l" indent="-342900" lvl="7" marL="3657600">
              <a:lnSpc>
                <a:spcPct val="90000"/>
              </a:lnSpc>
              <a:spcBef>
                <a:spcPts val="500"/>
              </a:spcBef>
              <a:spcAft>
                <a:spcPts val="0"/>
              </a:spcAft>
              <a:buClr>
                <a:schemeClr val="dk1"/>
              </a:buClr>
              <a:buSzPts val="1800"/>
              <a:buChar char="•"/>
            </a:lvl8pPr>
            <a:lvl9pPr algn="l" indent="-342900" lvl="8" marL="4114800">
              <a:lnSpc>
                <a:spcPct val="90000"/>
              </a:lnSpc>
              <a:spcBef>
                <a:spcPts val="500"/>
              </a:spcBef>
              <a:spcAft>
                <a:spcPts val="0"/>
              </a:spcAft>
              <a:buClr>
                <a:schemeClr val="dk1"/>
              </a:buClr>
              <a:buSzPts val="1800"/>
              <a:buChar char="•"/>
            </a:lvl9pPr>
          </a:lstStyle>
          <a:p/>
        </p:txBody>
      </p:sp>
      <p:sp>
        <p:nvSpPr>
          <p:cNvPr id="1048724" name="Google Shape;40;p29"/>
          <p:cNvSpPr txBox="1"/>
          <p:nvPr>
            <p:ph type="body" idx="2"/>
          </p:nvPr>
        </p:nvSpPr>
        <p:spPr>
          <a:xfrm>
            <a:off x="6172200" y="1825625"/>
            <a:ext cx="5181600" cy="4351338"/>
          </a:xfrm>
          <a:prstGeom prst="rect"/>
          <a:noFill/>
          <a:ln>
            <a:noFill/>
          </a:ln>
        </p:spPr>
        <p:txBody>
          <a:bodyPr anchor="t" anchorCtr="0" bIns="45700" lIns="91425" rIns="91425" spcFirstLastPara="1" tIns="45700" wrap="square">
            <a:normAutofit/>
          </a:bodyPr>
          <a:lstStyle>
            <a:lvl1pPr algn="l" indent="-342900" lvl="0" marL="457200">
              <a:lnSpc>
                <a:spcPct val="90000"/>
              </a:lnSpc>
              <a:spcBef>
                <a:spcPts val="1000"/>
              </a:spcBef>
              <a:spcAft>
                <a:spcPts val="0"/>
              </a:spcAft>
              <a:buClr>
                <a:schemeClr val="dk1"/>
              </a:buClr>
              <a:buSzPts val="1800"/>
              <a:buChar char="•"/>
            </a:lvl1pPr>
            <a:lvl2pPr algn="l" indent="-342900" lvl="1" marL="914400">
              <a:lnSpc>
                <a:spcPct val="90000"/>
              </a:lnSpc>
              <a:spcBef>
                <a:spcPts val="500"/>
              </a:spcBef>
              <a:spcAft>
                <a:spcPts val="0"/>
              </a:spcAft>
              <a:buClr>
                <a:schemeClr val="dk1"/>
              </a:buClr>
              <a:buSzPts val="1800"/>
              <a:buChar char="•"/>
            </a:lvl2pPr>
            <a:lvl3pPr algn="l" indent="-342900" lvl="2" marL="1371600">
              <a:lnSpc>
                <a:spcPct val="90000"/>
              </a:lnSpc>
              <a:spcBef>
                <a:spcPts val="500"/>
              </a:spcBef>
              <a:spcAft>
                <a:spcPts val="0"/>
              </a:spcAft>
              <a:buClr>
                <a:schemeClr val="dk1"/>
              </a:buClr>
              <a:buSzPts val="1800"/>
              <a:buChar char="•"/>
            </a:lvl3pPr>
            <a:lvl4pPr algn="l" indent="-342900" lvl="3" marL="1828800">
              <a:lnSpc>
                <a:spcPct val="90000"/>
              </a:lnSpc>
              <a:spcBef>
                <a:spcPts val="500"/>
              </a:spcBef>
              <a:spcAft>
                <a:spcPts val="0"/>
              </a:spcAft>
              <a:buClr>
                <a:schemeClr val="dk1"/>
              </a:buClr>
              <a:buSzPts val="1800"/>
              <a:buChar char="•"/>
            </a:lvl4pPr>
            <a:lvl5pPr algn="l" indent="-342900" lvl="4" marL="2286000">
              <a:lnSpc>
                <a:spcPct val="90000"/>
              </a:lnSpc>
              <a:spcBef>
                <a:spcPts val="500"/>
              </a:spcBef>
              <a:spcAft>
                <a:spcPts val="0"/>
              </a:spcAft>
              <a:buClr>
                <a:schemeClr val="dk1"/>
              </a:buClr>
              <a:buSzPts val="1800"/>
              <a:buChar char="•"/>
            </a:lvl5pPr>
            <a:lvl6pPr algn="l" indent="-342900" lvl="5" marL="2743200">
              <a:lnSpc>
                <a:spcPct val="90000"/>
              </a:lnSpc>
              <a:spcBef>
                <a:spcPts val="500"/>
              </a:spcBef>
              <a:spcAft>
                <a:spcPts val="0"/>
              </a:spcAft>
              <a:buClr>
                <a:schemeClr val="dk1"/>
              </a:buClr>
              <a:buSzPts val="1800"/>
              <a:buChar char="•"/>
            </a:lvl6pPr>
            <a:lvl7pPr algn="l" indent="-342900" lvl="6" marL="3200400">
              <a:lnSpc>
                <a:spcPct val="90000"/>
              </a:lnSpc>
              <a:spcBef>
                <a:spcPts val="500"/>
              </a:spcBef>
              <a:spcAft>
                <a:spcPts val="0"/>
              </a:spcAft>
              <a:buClr>
                <a:schemeClr val="dk1"/>
              </a:buClr>
              <a:buSzPts val="1800"/>
              <a:buChar char="•"/>
            </a:lvl7pPr>
            <a:lvl8pPr algn="l" indent="-342900" lvl="7" marL="3657600">
              <a:lnSpc>
                <a:spcPct val="90000"/>
              </a:lnSpc>
              <a:spcBef>
                <a:spcPts val="500"/>
              </a:spcBef>
              <a:spcAft>
                <a:spcPts val="0"/>
              </a:spcAft>
              <a:buClr>
                <a:schemeClr val="dk1"/>
              </a:buClr>
              <a:buSzPts val="1800"/>
              <a:buChar char="•"/>
            </a:lvl8pPr>
            <a:lvl9pPr algn="l" indent="-342900" lvl="8" marL="4114800">
              <a:lnSpc>
                <a:spcPct val="90000"/>
              </a:lnSpc>
              <a:spcBef>
                <a:spcPts val="500"/>
              </a:spcBef>
              <a:spcAft>
                <a:spcPts val="0"/>
              </a:spcAft>
              <a:buClr>
                <a:schemeClr val="dk1"/>
              </a:buClr>
              <a:buSzPts val="1800"/>
              <a:buChar char="•"/>
            </a:lvl9pPr>
          </a:lstStyle>
          <a:p/>
        </p:txBody>
      </p:sp>
      <p:sp>
        <p:nvSpPr>
          <p:cNvPr id="1048725" name="Google Shape;41;p29"/>
          <p:cNvSpPr txBox="1"/>
          <p:nvPr>
            <p:ph type="dt" idx="10"/>
          </p:nvPr>
        </p:nvSpPr>
        <p:spPr>
          <a:xfrm>
            <a:off x="838200" y="6356350"/>
            <a:ext cx="27432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26" name="Google Shape;42;p29"/>
          <p:cNvSpPr txBox="1"/>
          <p:nvPr>
            <p:ph type="ftr" idx="11"/>
          </p:nvPr>
        </p:nvSpPr>
        <p:spPr>
          <a:xfrm>
            <a:off x="4038600" y="6356350"/>
            <a:ext cx="41148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27" name="Google Shape;43;p29"/>
          <p:cNvSpPr txBox="1"/>
          <p:nvPr>
            <p:ph type="sldNum" idx="12"/>
          </p:nvPr>
        </p:nvSpPr>
        <p:spPr>
          <a:xfrm>
            <a:off x="8610600" y="6356350"/>
            <a:ext cx="27432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10" name="Shape 44"/>
        <p:cNvGrpSpPr/>
        <p:nvPr/>
      </p:nvGrpSpPr>
      <p:grpSpPr>
        <a:xfrm>
          <a:off x="0" y="0"/>
          <a:ext cx="0" cy="0"/>
          <a:chOff x="0" y="0"/>
          <a:chExt cx="0" cy="0"/>
        </a:xfrm>
      </p:grpSpPr>
      <p:sp>
        <p:nvSpPr>
          <p:cNvPr id="1048698" name="Google Shape;45;p30"/>
          <p:cNvSpPr txBox="1"/>
          <p:nvPr>
            <p:ph type="title"/>
          </p:nvPr>
        </p:nvSpPr>
        <p:spPr>
          <a:xfrm>
            <a:off x="839788" y="365125"/>
            <a:ext cx="10515600" cy="1325563"/>
          </a:xfrm>
          <a:prstGeom prst="rect"/>
          <a:noFill/>
          <a:ln>
            <a:noFill/>
          </a:ln>
        </p:spPr>
        <p:txBody>
          <a:bodyPr anchor="ctr" anchorCtr="0" bIns="45700" lIns="91425" rIns="91425" spcFirstLastPara="1" tIns="45700" wrap="square">
            <a:normAutofit/>
          </a:bodyPr>
          <a:lstStyle>
            <a:lvl1pPr algn="l" lvl="0">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699" name="Google Shape;46;p30"/>
          <p:cNvSpPr txBox="1"/>
          <p:nvPr>
            <p:ph type="body" idx="1"/>
          </p:nvPr>
        </p:nvSpPr>
        <p:spPr>
          <a:xfrm>
            <a:off x="839788" y="1681163"/>
            <a:ext cx="5157787" cy="823912"/>
          </a:xfrm>
          <a:prstGeom prst="rect"/>
          <a:noFill/>
          <a:ln>
            <a:noFill/>
          </a:ln>
        </p:spPr>
        <p:txBody>
          <a:bodyPr anchor="b" anchorCtr="0" bIns="45700" lIns="91425" rIns="91425" spcFirstLastPara="1" tIns="45700" wrap="square">
            <a:normAutofit/>
          </a:bodyPr>
          <a:lstStyle>
            <a:lvl1pPr algn="l" indent="-228600" lvl="0" marL="457200">
              <a:lnSpc>
                <a:spcPct val="90000"/>
              </a:lnSpc>
              <a:spcBef>
                <a:spcPts val="1000"/>
              </a:spcBef>
              <a:spcAft>
                <a:spcPts val="0"/>
              </a:spcAft>
              <a:buClr>
                <a:schemeClr val="dk1"/>
              </a:buClr>
              <a:buSzPts val="2400"/>
              <a:buNone/>
              <a:defRPr b="1" sz="2400"/>
            </a:lvl1pPr>
            <a:lvl2pPr algn="l" indent="-228600" lvl="1" marL="914400">
              <a:lnSpc>
                <a:spcPct val="90000"/>
              </a:lnSpc>
              <a:spcBef>
                <a:spcPts val="500"/>
              </a:spcBef>
              <a:spcAft>
                <a:spcPts val="0"/>
              </a:spcAft>
              <a:buClr>
                <a:schemeClr val="dk1"/>
              </a:buClr>
              <a:buSzPts val="2000"/>
              <a:buNone/>
              <a:defRPr b="1" sz="2000"/>
            </a:lvl2pPr>
            <a:lvl3pPr algn="l" indent="-228600" lvl="2" marL="1371600">
              <a:lnSpc>
                <a:spcPct val="90000"/>
              </a:lnSpc>
              <a:spcBef>
                <a:spcPts val="500"/>
              </a:spcBef>
              <a:spcAft>
                <a:spcPts val="0"/>
              </a:spcAft>
              <a:buClr>
                <a:schemeClr val="dk1"/>
              </a:buClr>
              <a:buSzPts val="1800"/>
              <a:buNone/>
              <a:defRPr b="1" sz="1800"/>
            </a:lvl3pPr>
            <a:lvl4pPr algn="l" indent="-228600" lvl="3" marL="1828800">
              <a:lnSpc>
                <a:spcPct val="90000"/>
              </a:lnSpc>
              <a:spcBef>
                <a:spcPts val="500"/>
              </a:spcBef>
              <a:spcAft>
                <a:spcPts val="0"/>
              </a:spcAft>
              <a:buClr>
                <a:schemeClr val="dk1"/>
              </a:buClr>
              <a:buSzPts val="1600"/>
              <a:buNone/>
              <a:defRPr b="1" sz="1600"/>
            </a:lvl4pPr>
            <a:lvl5pPr algn="l" indent="-228600" lvl="4" marL="2286000">
              <a:lnSpc>
                <a:spcPct val="90000"/>
              </a:lnSpc>
              <a:spcBef>
                <a:spcPts val="500"/>
              </a:spcBef>
              <a:spcAft>
                <a:spcPts val="0"/>
              </a:spcAft>
              <a:buClr>
                <a:schemeClr val="dk1"/>
              </a:buClr>
              <a:buSzPts val="1600"/>
              <a:buNone/>
              <a:defRPr b="1" sz="1600"/>
            </a:lvl5pPr>
            <a:lvl6pPr algn="l" indent="-228600" lvl="5" marL="2743200">
              <a:lnSpc>
                <a:spcPct val="90000"/>
              </a:lnSpc>
              <a:spcBef>
                <a:spcPts val="500"/>
              </a:spcBef>
              <a:spcAft>
                <a:spcPts val="0"/>
              </a:spcAft>
              <a:buClr>
                <a:schemeClr val="dk1"/>
              </a:buClr>
              <a:buSzPts val="1600"/>
              <a:buNone/>
              <a:defRPr b="1" sz="1600"/>
            </a:lvl6pPr>
            <a:lvl7pPr algn="l" indent="-228600" lvl="6" marL="3200400">
              <a:lnSpc>
                <a:spcPct val="90000"/>
              </a:lnSpc>
              <a:spcBef>
                <a:spcPts val="500"/>
              </a:spcBef>
              <a:spcAft>
                <a:spcPts val="0"/>
              </a:spcAft>
              <a:buClr>
                <a:schemeClr val="dk1"/>
              </a:buClr>
              <a:buSzPts val="1600"/>
              <a:buNone/>
              <a:defRPr b="1" sz="1600"/>
            </a:lvl7pPr>
            <a:lvl8pPr algn="l" indent="-228600" lvl="7" marL="3657600">
              <a:lnSpc>
                <a:spcPct val="90000"/>
              </a:lnSpc>
              <a:spcBef>
                <a:spcPts val="500"/>
              </a:spcBef>
              <a:spcAft>
                <a:spcPts val="0"/>
              </a:spcAft>
              <a:buClr>
                <a:schemeClr val="dk1"/>
              </a:buClr>
              <a:buSzPts val="1600"/>
              <a:buNone/>
              <a:defRPr b="1" sz="1600"/>
            </a:lvl8pPr>
            <a:lvl9pPr algn="l" indent="-228600" lvl="8" marL="4114800">
              <a:lnSpc>
                <a:spcPct val="90000"/>
              </a:lnSpc>
              <a:spcBef>
                <a:spcPts val="500"/>
              </a:spcBef>
              <a:spcAft>
                <a:spcPts val="0"/>
              </a:spcAft>
              <a:buClr>
                <a:schemeClr val="dk1"/>
              </a:buClr>
              <a:buSzPts val="1600"/>
              <a:buNone/>
              <a:defRPr b="1" sz="1600"/>
            </a:lvl9pPr>
          </a:lstStyle>
          <a:p/>
        </p:txBody>
      </p:sp>
      <p:sp>
        <p:nvSpPr>
          <p:cNvPr id="1048700" name="Google Shape;47;p30"/>
          <p:cNvSpPr txBox="1"/>
          <p:nvPr>
            <p:ph type="body" idx="2"/>
          </p:nvPr>
        </p:nvSpPr>
        <p:spPr>
          <a:xfrm>
            <a:off x="839788" y="2505075"/>
            <a:ext cx="5157787" cy="3684588"/>
          </a:xfrm>
          <a:prstGeom prst="rect"/>
          <a:noFill/>
          <a:ln>
            <a:noFill/>
          </a:ln>
        </p:spPr>
        <p:txBody>
          <a:bodyPr anchor="t" anchorCtr="0" bIns="45700" lIns="91425" rIns="91425" spcFirstLastPara="1" tIns="45700" wrap="square">
            <a:normAutofit/>
          </a:bodyPr>
          <a:lstStyle>
            <a:lvl1pPr algn="l" indent="-342900" lvl="0" marL="457200">
              <a:lnSpc>
                <a:spcPct val="90000"/>
              </a:lnSpc>
              <a:spcBef>
                <a:spcPts val="1000"/>
              </a:spcBef>
              <a:spcAft>
                <a:spcPts val="0"/>
              </a:spcAft>
              <a:buClr>
                <a:schemeClr val="dk1"/>
              </a:buClr>
              <a:buSzPts val="1800"/>
              <a:buChar char="•"/>
            </a:lvl1pPr>
            <a:lvl2pPr algn="l" indent="-342900" lvl="1" marL="914400">
              <a:lnSpc>
                <a:spcPct val="90000"/>
              </a:lnSpc>
              <a:spcBef>
                <a:spcPts val="500"/>
              </a:spcBef>
              <a:spcAft>
                <a:spcPts val="0"/>
              </a:spcAft>
              <a:buClr>
                <a:schemeClr val="dk1"/>
              </a:buClr>
              <a:buSzPts val="1800"/>
              <a:buChar char="•"/>
            </a:lvl2pPr>
            <a:lvl3pPr algn="l" indent="-342900" lvl="2" marL="1371600">
              <a:lnSpc>
                <a:spcPct val="90000"/>
              </a:lnSpc>
              <a:spcBef>
                <a:spcPts val="500"/>
              </a:spcBef>
              <a:spcAft>
                <a:spcPts val="0"/>
              </a:spcAft>
              <a:buClr>
                <a:schemeClr val="dk1"/>
              </a:buClr>
              <a:buSzPts val="1800"/>
              <a:buChar char="•"/>
            </a:lvl3pPr>
            <a:lvl4pPr algn="l" indent="-342900" lvl="3" marL="1828800">
              <a:lnSpc>
                <a:spcPct val="90000"/>
              </a:lnSpc>
              <a:spcBef>
                <a:spcPts val="500"/>
              </a:spcBef>
              <a:spcAft>
                <a:spcPts val="0"/>
              </a:spcAft>
              <a:buClr>
                <a:schemeClr val="dk1"/>
              </a:buClr>
              <a:buSzPts val="1800"/>
              <a:buChar char="•"/>
            </a:lvl4pPr>
            <a:lvl5pPr algn="l" indent="-342900" lvl="4" marL="2286000">
              <a:lnSpc>
                <a:spcPct val="90000"/>
              </a:lnSpc>
              <a:spcBef>
                <a:spcPts val="500"/>
              </a:spcBef>
              <a:spcAft>
                <a:spcPts val="0"/>
              </a:spcAft>
              <a:buClr>
                <a:schemeClr val="dk1"/>
              </a:buClr>
              <a:buSzPts val="1800"/>
              <a:buChar char="•"/>
            </a:lvl5pPr>
            <a:lvl6pPr algn="l" indent="-342900" lvl="5" marL="2743200">
              <a:lnSpc>
                <a:spcPct val="90000"/>
              </a:lnSpc>
              <a:spcBef>
                <a:spcPts val="500"/>
              </a:spcBef>
              <a:spcAft>
                <a:spcPts val="0"/>
              </a:spcAft>
              <a:buClr>
                <a:schemeClr val="dk1"/>
              </a:buClr>
              <a:buSzPts val="1800"/>
              <a:buChar char="•"/>
            </a:lvl6pPr>
            <a:lvl7pPr algn="l" indent="-342900" lvl="6" marL="3200400">
              <a:lnSpc>
                <a:spcPct val="90000"/>
              </a:lnSpc>
              <a:spcBef>
                <a:spcPts val="500"/>
              </a:spcBef>
              <a:spcAft>
                <a:spcPts val="0"/>
              </a:spcAft>
              <a:buClr>
                <a:schemeClr val="dk1"/>
              </a:buClr>
              <a:buSzPts val="1800"/>
              <a:buChar char="•"/>
            </a:lvl7pPr>
            <a:lvl8pPr algn="l" indent="-342900" lvl="7" marL="3657600">
              <a:lnSpc>
                <a:spcPct val="90000"/>
              </a:lnSpc>
              <a:spcBef>
                <a:spcPts val="500"/>
              </a:spcBef>
              <a:spcAft>
                <a:spcPts val="0"/>
              </a:spcAft>
              <a:buClr>
                <a:schemeClr val="dk1"/>
              </a:buClr>
              <a:buSzPts val="1800"/>
              <a:buChar char="•"/>
            </a:lvl8pPr>
            <a:lvl9pPr algn="l" indent="-342900" lvl="8" marL="4114800">
              <a:lnSpc>
                <a:spcPct val="90000"/>
              </a:lnSpc>
              <a:spcBef>
                <a:spcPts val="500"/>
              </a:spcBef>
              <a:spcAft>
                <a:spcPts val="0"/>
              </a:spcAft>
              <a:buClr>
                <a:schemeClr val="dk1"/>
              </a:buClr>
              <a:buSzPts val="1800"/>
              <a:buChar char="•"/>
            </a:lvl9pPr>
          </a:lstStyle>
          <a:p/>
        </p:txBody>
      </p:sp>
      <p:sp>
        <p:nvSpPr>
          <p:cNvPr id="1048701" name="Google Shape;48;p30"/>
          <p:cNvSpPr txBox="1"/>
          <p:nvPr>
            <p:ph type="body" idx="3"/>
          </p:nvPr>
        </p:nvSpPr>
        <p:spPr>
          <a:xfrm>
            <a:off x="6172200" y="1681163"/>
            <a:ext cx="5183188" cy="823912"/>
          </a:xfrm>
          <a:prstGeom prst="rect"/>
          <a:noFill/>
          <a:ln>
            <a:noFill/>
          </a:ln>
        </p:spPr>
        <p:txBody>
          <a:bodyPr anchor="b" anchorCtr="0" bIns="45700" lIns="91425" rIns="91425" spcFirstLastPara="1" tIns="45700" wrap="square">
            <a:normAutofit/>
          </a:bodyPr>
          <a:lstStyle>
            <a:lvl1pPr algn="l" indent="-228600" lvl="0" marL="457200">
              <a:lnSpc>
                <a:spcPct val="90000"/>
              </a:lnSpc>
              <a:spcBef>
                <a:spcPts val="1000"/>
              </a:spcBef>
              <a:spcAft>
                <a:spcPts val="0"/>
              </a:spcAft>
              <a:buClr>
                <a:schemeClr val="dk1"/>
              </a:buClr>
              <a:buSzPts val="2400"/>
              <a:buNone/>
              <a:defRPr b="1" sz="2400"/>
            </a:lvl1pPr>
            <a:lvl2pPr algn="l" indent="-228600" lvl="1" marL="914400">
              <a:lnSpc>
                <a:spcPct val="90000"/>
              </a:lnSpc>
              <a:spcBef>
                <a:spcPts val="500"/>
              </a:spcBef>
              <a:spcAft>
                <a:spcPts val="0"/>
              </a:spcAft>
              <a:buClr>
                <a:schemeClr val="dk1"/>
              </a:buClr>
              <a:buSzPts val="2000"/>
              <a:buNone/>
              <a:defRPr b="1" sz="2000"/>
            </a:lvl2pPr>
            <a:lvl3pPr algn="l" indent="-228600" lvl="2" marL="1371600">
              <a:lnSpc>
                <a:spcPct val="90000"/>
              </a:lnSpc>
              <a:spcBef>
                <a:spcPts val="500"/>
              </a:spcBef>
              <a:spcAft>
                <a:spcPts val="0"/>
              </a:spcAft>
              <a:buClr>
                <a:schemeClr val="dk1"/>
              </a:buClr>
              <a:buSzPts val="1800"/>
              <a:buNone/>
              <a:defRPr b="1" sz="1800"/>
            </a:lvl3pPr>
            <a:lvl4pPr algn="l" indent="-228600" lvl="3" marL="1828800">
              <a:lnSpc>
                <a:spcPct val="90000"/>
              </a:lnSpc>
              <a:spcBef>
                <a:spcPts val="500"/>
              </a:spcBef>
              <a:spcAft>
                <a:spcPts val="0"/>
              </a:spcAft>
              <a:buClr>
                <a:schemeClr val="dk1"/>
              </a:buClr>
              <a:buSzPts val="1600"/>
              <a:buNone/>
              <a:defRPr b="1" sz="1600"/>
            </a:lvl4pPr>
            <a:lvl5pPr algn="l" indent="-228600" lvl="4" marL="2286000">
              <a:lnSpc>
                <a:spcPct val="90000"/>
              </a:lnSpc>
              <a:spcBef>
                <a:spcPts val="500"/>
              </a:spcBef>
              <a:spcAft>
                <a:spcPts val="0"/>
              </a:spcAft>
              <a:buClr>
                <a:schemeClr val="dk1"/>
              </a:buClr>
              <a:buSzPts val="1600"/>
              <a:buNone/>
              <a:defRPr b="1" sz="1600"/>
            </a:lvl5pPr>
            <a:lvl6pPr algn="l" indent="-228600" lvl="5" marL="2743200">
              <a:lnSpc>
                <a:spcPct val="90000"/>
              </a:lnSpc>
              <a:spcBef>
                <a:spcPts val="500"/>
              </a:spcBef>
              <a:spcAft>
                <a:spcPts val="0"/>
              </a:spcAft>
              <a:buClr>
                <a:schemeClr val="dk1"/>
              </a:buClr>
              <a:buSzPts val="1600"/>
              <a:buNone/>
              <a:defRPr b="1" sz="1600"/>
            </a:lvl6pPr>
            <a:lvl7pPr algn="l" indent="-228600" lvl="6" marL="3200400">
              <a:lnSpc>
                <a:spcPct val="90000"/>
              </a:lnSpc>
              <a:spcBef>
                <a:spcPts val="500"/>
              </a:spcBef>
              <a:spcAft>
                <a:spcPts val="0"/>
              </a:spcAft>
              <a:buClr>
                <a:schemeClr val="dk1"/>
              </a:buClr>
              <a:buSzPts val="1600"/>
              <a:buNone/>
              <a:defRPr b="1" sz="1600"/>
            </a:lvl7pPr>
            <a:lvl8pPr algn="l" indent="-228600" lvl="7" marL="3657600">
              <a:lnSpc>
                <a:spcPct val="90000"/>
              </a:lnSpc>
              <a:spcBef>
                <a:spcPts val="500"/>
              </a:spcBef>
              <a:spcAft>
                <a:spcPts val="0"/>
              </a:spcAft>
              <a:buClr>
                <a:schemeClr val="dk1"/>
              </a:buClr>
              <a:buSzPts val="1600"/>
              <a:buNone/>
              <a:defRPr b="1" sz="1600"/>
            </a:lvl8pPr>
            <a:lvl9pPr algn="l" indent="-228600" lvl="8" marL="4114800">
              <a:lnSpc>
                <a:spcPct val="90000"/>
              </a:lnSpc>
              <a:spcBef>
                <a:spcPts val="500"/>
              </a:spcBef>
              <a:spcAft>
                <a:spcPts val="0"/>
              </a:spcAft>
              <a:buClr>
                <a:schemeClr val="dk1"/>
              </a:buClr>
              <a:buSzPts val="1600"/>
              <a:buNone/>
              <a:defRPr b="1" sz="1600"/>
            </a:lvl9pPr>
          </a:lstStyle>
          <a:p/>
        </p:txBody>
      </p:sp>
      <p:sp>
        <p:nvSpPr>
          <p:cNvPr id="1048702" name="Google Shape;49;p30"/>
          <p:cNvSpPr txBox="1"/>
          <p:nvPr>
            <p:ph type="body" idx="4"/>
          </p:nvPr>
        </p:nvSpPr>
        <p:spPr>
          <a:xfrm>
            <a:off x="6172200" y="2505075"/>
            <a:ext cx="5183188" cy="3684588"/>
          </a:xfrm>
          <a:prstGeom prst="rect"/>
          <a:noFill/>
          <a:ln>
            <a:noFill/>
          </a:ln>
        </p:spPr>
        <p:txBody>
          <a:bodyPr anchor="t" anchorCtr="0" bIns="45700" lIns="91425" rIns="91425" spcFirstLastPara="1" tIns="45700" wrap="square">
            <a:normAutofit/>
          </a:bodyPr>
          <a:lstStyle>
            <a:lvl1pPr algn="l" indent="-342900" lvl="0" marL="457200">
              <a:lnSpc>
                <a:spcPct val="90000"/>
              </a:lnSpc>
              <a:spcBef>
                <a:spcPts val="1000"/>
              </a:spcBef>
              <a:spcAft>
                <a:spcPts val="0"/>
              </a:spcAft>
              <a:buClr>
                <a:schemeClr val="dk1"/>
              </a:buClr>
              <a:buSzPts val="1800"/>
              <a:buChar char="•"/>
            </a:lvl1pPr>
            <a:lvl2pPr algn="l" indent="-342900" lvl="1" marL="914400">
              <a:lnSpc>
                <a:spcPct val="90000"/>
              </a:lnSpc>
              <a:spcBef>
                <a:spcPts val="500"/>
              </a:spcBef>
              <a:spcAft>
                <a:spcPts val="0"/>
              </a:spcAft>
              <a:buClr>
                <a:schemeClr val="dk1"/>
              </a:buClr>
              <a:buSzPts val="1800"/>
              <a:buChar char="•"/>
            </a:lvl2pPr>
            <a:lvl3pPr algn="l" indent="-342900" lvl="2" marL="1371600">
              <a:lnSpc>
                <a:spcPct val="90000"/>
              </a:lnSpc>
              <a:spcBef>
                <a:spcPts val="500"/>
              </a:spcBef>
              <a:spcAft>
                <a:spcPts val="0"/>
              </a:spcAft>
              <a:buClr>
                <a:schemeClr val="dk1"/>
              </a:buClr>
              <a:buSzPts val="1800"/>
              <a:buChar char="•"/>
            </a:lvl3pPr>
            <a:lvl4pPr algn="l" indent="-342900" lvl="3" marL="1828800">
              <a:lnSpc>
                <a:spcPct val="90000"/>
              </a:lnSpc>
              <a:spcBef>
                <a:spcPts val="500"/>
              </a:spcBef>
              <a:spcAft>
                <a:spcPts val="0"/>
              </a:spcAft>
              <a:buClr>
                <a:schemeClr val="dk1"/>
              </a:buClr>
              <a:buSzPts val="1800"/>
              <a:buChar char="•"/>
            </a:lvl4pPr>
            <a:lvl5pPr algn="l" indent="-342900" lvl="4" marL="2286000">
              <a:lnSpc>
                <a:spcPct val="90000"/>
              </a:lnSpc>
              <a:spcBef>
                <a:spcPts val="500"/>
              </a:spcBef>
              <a:spcAft>
                <a:spcPts val="0"/>
              </a:spcAft>
              <a:buClr>
                <a:schemeClr val="dk1"/>
              </a:buClr>
              <a:buSzPts val="1800"/>
              <a:buChar char="•"/>
            </a:lvl5pPr>
            <a:lvl6pPr algn="l" indent="-342900" lvl="5" marL="2743200">
              <a:lnSpc>
                <a:spcPct val="90000"/>
              </a:lnSpc>
              <a:spcBef>
                <a:spcPts val="500"/>
              </a:spcBef>
              <a:spcAft>
                <a:spcPts val="0"/>
              </a:spcAft>
              <a:buClr>
                <a:schemeClr val="dk1"/>
              </a:buClr>
              <a:buSzPts val="1800"/>
              <a:buChar char="•"/>
            </a:lvl6pPr>
            <a:lvl7pPr algn="l" indent="-342900" lvl="6" marL="3200400">
              <a:lnSpc>
                <a:spcPct val="90000"/>
              </a:lnSpc>
              <a:spcBef>
                <a:spcPts val="500"/>
              </a:spcBef>
              <a:spcAft>
                <a:spcPts val="0"/>
              </a:spcAft>
              <a:buClr>
                <a:schemeClr val="dk1"/>
              </a:buClr>
              <a:buSzPts val="1800"/>
              <a:buChar char="•"/>
            </a:lvl7pPr>
            <a:lvl8pPr algn="l" indent="-342900" lvl="7" marL="3657600">
              <a:lnSpc>
                <a:spcPct val="90000"/>
              </a:lnSpc>
              <a:spcBef>
                <a:spcPts val="500"/>
              </a:spcBef>
              <a:spcAft>
                <a:spcPts val="0"/>
              </a:spcAft>
              <a:buClr>
                <a:schemeClr val="dk1"/>
              </a:buClr>
              <a:buSzPts val="1800"/>
              <a:buChar char="•"/>
            </a:lvl8pPr>
            <a:lvl9pPr algn="l" indent="-342900" lvl="8" marL="4114800">
              <a:lnSpc>
                <a:spcPct val="90000"/>
              </a:lnSpc>
              <a:spcBef>
                <a:spcPts val="500"/>
              </a:spcBef>
              <a:spcAft>
                <a:spcPts val="0"/>
              </a:spcAft>
              <a:buClr>
                <a:schemeClr val="dk1"/>
              </a:buClr>
              <a:buSzPts val="1800"/>
              <a:buChar char="•"/>
            </a:lvl9pPr>
          </a:lstStyle>
          <a:p/>
        </p:txBody>
      </p:sp>
      <p:sp>
        <p:nvSpPr>
          <p:cNvPr id="1048703" name="Google Shape;50;p30"/>
          <p:cNvSpPr txBox="1"/>
          <p:nvPr>
            <p:ph type="dt" idx="10"/>
          </p:nvPr>
        </p:nvSpPr>
        <p:spPr>
          <a:xfrm>
            <a:off x="838200" y="6356350"/>
            <a:ext cx="27432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04" name="Google Shape;51;p30"/>
          <p:cNvSpPr txBox="1"/>
          <p:nvPr>
            <p:ph type="ftr" idx="11"/>
          </p:nvPr>
        </p:nvSpPr>
        <p:spPr>
          <a:xfrm>
            <a:off x="4038600" y="6356350"/>
            <a:ext cx="41148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05" name="Google Shape;52;p30"/>
          <p:cNvSpPr txBox="1"/>
          <p:nvPr>
            <p:ph type="sldNum" idx="12"/>
          </p:nvPr>
        </p:nvSpPr>
        <p:spPr>
          <a:xfrm>
            <a:off x="8610600" y="6356350"/>
            <a:ext cx="27432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15" name="Shape 53"/>
        <p:cNvGrpSpPr/>
        <p:nvPr/>
      </p:nvGrpSpPr>
      <p:grpSpPr>
        <a:xfrm>
          <a:off x="0" y="0"/>
          <a:ext cx="0" cy="0"/>
          <a:chOff x="0" y="0"/>
          <a:chExt cx="0" cy="0"/>
        </a:xfrm>
      </p:grpSpPr>
      <p:sp>
        <p:nvSpPr>
          <p:cNvPr id="1048728" name="Google Shape;54;p31"/>
          <p:cNvSpPr txBox="1"/>
          <p:nvPr>
            <p:ph type="title"/>
          </p:nvPr>
        </p:nvSpPr>
        <p:spPr>
          <a:xfrm>
            <a:off x="838200" y="365125"/>
            <a:ext cx="10515600" cy="1325563"/>
          </a:xfrm>
          <a:prstGeom prst="rect"/>
          <a:noFill/>
          <a:ln>
            <a:noFill/>
          </a:ln>
        </p:spPr>
        <p:txBody>
          <a:bodyPr anchor="ctr" anchorCtr="0" bIns="45700" lIns="91425" rIns="91425" spcFirstLastPara="1" tIns="45700" wrap="square">
            <a:normAutofit/>
          </a:bodyPr>
          <a:lstStyle>
            <a:lvl1pPr algn="l" lvl="0">
              <a:lnSpc>
                <a:spcPct val="90000"/>
              </a:lnSpc>
              <a:spcBef>
                <a:spcPts val="0"/>
              </a:spcBef>
              <a:spcAft>
                <a:spcPts val="0"/>
              </a:spcAft>
              <a:buClr>
                <a:schemeClr val="dk1"/>
              </a:buClr>
              <a:buSzPts val="1800"/>
              <a:buNone/>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729" name="Google Shape;55;p31"/>
          <p:cNvSpPr txBox="1"/>
          <p:nvPr>
            <p:ph type="dt" idx="10"/>
          </p:nvPr>
        </p:nvSpPr>
        <p:spPr>
          <a:xfrm>
            <a:off x="838200" y="6356350"/>
            <a:ext cx="27432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30" name="Google Shape;56;p31"/>
          <p:cNvSpPr txBox="1"/>
          <p:nvPr>
            <p:ph type="ftr" idx="11"/>
          </p:nvPr>
        </p:nvSpPr>
        <p:spPr>
          <a:xfrm>
            <a:off x="4038600" y="6356350"/>
            <a:ext cx="41148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31" name="Google Shape;57;p31"/>
          <p:cNvSpPr txBox="1"/>
          <p:nvPr>
            <p:ph type="sldNum" idx="12"/>
          </p:nvPr>
        </p:nvSpPr>
        <p:spPr>
          <a:xfrm>
            <a:off x="8610600" y="6356350"/>
            <a:ext cx="27432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16" name="Shape 58"/>
        <p:cNvGrpSpPr/>
        <p:nvPr/>
      </p:nvGrpSpPr>
      <p:grpSpPr>
        <a:xfrm>
          <a:off x="0" y="0"/>
          <a:ext cx="0" cy="0"/>
          <a:chOff x="0" y="0"/>
          <a:chExt cx="0" cy="0"/>
        </a:xfrm>
      </p:grpSpPr>
      <p:sp>
        <p:nvSpPr>
          <p:cNvPr id="1048732" name="Google Shape;59;p32"/>
          <p:cNvSpPr txBox="1"/>
          <p:nvPr>
            <p:ph type="title"/>
          </p:nvPr>
        </p:nvSpPr>
        <p:spPr>
          <a:xfrm>
            <a:off x="839788" y="457200"/>
            <a:ext cx="3932237" cy="1600200"/>
          </a:xfrm>
          <a:prstGeom prst="rect"/>
          <a:noFill/>
          <a:ln>
            <a:noFill/>
          </a:ln>
        </p:spPr>
        <p:txBody>
          <a:bodyPr anchor="b" anchorCtr="0" bIns="45700" lIns="91425" rIns="91425" spcFirstLastPara="1" tIns="45700" wrap="square">
            <a:normAutofit/>
          </a:bodyPr>
          <a:lstStyle>
            <a:lvl1pPr algn="l" lvl="0">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733" name="Google Shape;60;p32"/>
          <p:cNvSpPr txBox="1"/>
          <p:nvPr>
            <p:ph type="body" idx="1"/>
          </p:nvPr>
        </p:nvSpPr>
        <p:spPr>
          <a:xfrm>
            <a:off x="5183188" y="987425"/>
            <a:ext cx="6172200" cy="4873625"/>
          </a:xfrm>
          <a:prstGeom prst="rect"/>
          <a:noFill/>
          <a:ln>
            <a:noFill/>
          </a:ln>
        </p:spPr>
        <p:txBody>
          <a:bodyPr anchor="t" anchorCtr="0" bIns="45700" lIns="91425" rIns="91425" spcFirstLastPara="1" tIns="45700" wrap="square">
            <a:normAutofit/>
          </a:bodyPr>
          <a:lstStyle>
            <a:lvl1pPr algn="l" indent="-431800" lvl="0" marL="457200">
              <a:lnSpc>
                <a:spcPct val="90000"/>
              </a:lnSpc>
              <a:spcBef>
                <a:spcPts val="1000"/>
              </a:spcBef>
              <a:spcAft>
                <a:spcPts val="0"/>
              </a:spcAft>
              <a:buClr>
                <a:schemeClr val="dk1"/>
              </a:buClr>
              <a:buSzPts val="3200"/>
              <a:buChar char="•"/>
              <a:defRPr sz="3200"/>
            </a:lvl1pPr>
            <a:lvl2pPr algn="l" indent="-406400" lvl="1" marL="914400">
              <a:lnSpc>
                <a:spcPct val="90000"/>
              </a:lnSpc>
              <a:spcBef>
                <a:spcPts val="500"/>
              </a:spcBef>
              <a:spcAft>
                <a:spcPts val="0"/>
              </a:spcAft>
              <a:buClr>
                <a:schemeClr val="dk1"/>
              </a:buClr>
              <a:buSzPts val="2800"/>
              <a:buChar char="•"/>
              <a:defRPr sz="2800"/>
            </a:lvl2pPr>
            <a:lvl3pPr algn="l" indent="-381000" lvl="2" marL="1371600">
              <a:lnSpc>
                <a:spcPct val="90000"/>
              </a:lnSpc>
              <a:spcBef>
                <a:spcPts val="500"/>
              </a:spcBef>
              <a:spcAft>
                <a:spcPts val="0"/>
              </a:spcAft>
              <a:buClr>
                <a:schemeClr val="dk1"/>
              </a:buClr>
              <a:buSzPts val="2400"/>
              <a:buChar char="•"/>
              <a:defRPr sz="2400"/>
            </a:lvl3pPr>
            <a:lvl4pPr algn="l" indent="-355600" lvl="3" marL="1828800">
              <a:lnSpc>
                <a:spcPct val="90000"/>
              </a:lnSpc>
              <a:spcBef>
                <a:spcPts val="500"/>
              </a:spcBef>
              <a:spcAft>
                <a:spcPts val="0"/>
              </a:spcAft>
              <a:buClr>
                <a:schemeClr val="dk1"/>
              </a:buClr>
              <a:buSzPts val="2000"/>
              <a:buChar char="•"/>
              <a:defRPr sz="2000"/>
            </a:lvl4pPr>
            <a:lvl5pPr algn="l" indent="-355600" lvl="4" marL="2286000">
              <a:lnSpc>
                <a:spcPct val="90000"/>
              </a:lnSpc>
              <a:spcBef>
                <a:spcPts val="500"/>
              </a:spcBef>
              <a:spcAft>
                <a:spcPts val="0"/>
              </a:spcAft>
              <a:buClr>
                <a:schemeClr val="dk1"/>
              </a:buClr>
              <a:buSzPts val="2000"/>
              <a:buChar char="•"/>
              <a:defRPr sz="2000"/>
            </a:lvl5pPr>
            <a:lvl6pPr algn="l" indent="-355600" lvl="5" marL="2743200">
              <a:lnSpc>
                <a:spcPct val="90000"/>
              </a:lnSpc>
              <a:spcBef>
                <a:spcPts val="500"/>
              </a:spcBef>
              <a:spcAft>
                <a:spcPts val="0"/>
              </a:spcAft>
              <a:buClr>
                <a:schemeClr val="dk1"/>
              </a:buClr>
              <a:buSzPts val="2000"/>
              <a:buChar char="•"/>
              <a:defRPr sz="2000"/>
            </a:lvl6pPr>
            <a:lvl7pPr algn="l" indent="-355600" lvl="6" marL="3200400">
              <a:lnSpc>
                <a:spcPct val="90000"/>
              </a:lnSpc>
              <a:spcBef>
                <a:spcPts val="500"/>
              </a:spcBef>
              <a:spcAft>
                <a:spcPts val="0"/>
              </a:spcAft>
              <a:buClr>
                <a:schemeClr val="dk1"/>
              </a:buClr>
              <a:buSzPts val="2000"/>
              <a:buChar char="•"/>
              <a:defRPr sz="2000"/>
            </a:lvl7pPr>
            <a:lvl8pPr algn="l" indent="-355600" lvl="7" marL="3657600">
              <a:lnSpc>
                <a:spcPct val="90000"/>
              </a:lnSpc>
              <a:spcBef>
                <a:spcPts val="500"/>
              </a:spcBef>
              <a:spcAft>
                <a:spcPts val="0"/>
              </a:spcAft>
              <a:buClr>
                <a:schemeClr val="dk1"/>
              </a:buClr>
              <a:buSzPts val="2000"/>
              <a:buChar char="•"/>
              <a:defRPr sz="2000"/>
            </a:lvl8pPr>
            <a:lvl9pPr algn="l" indent="-355600" lvl="8" marL="4114800">
              <a:lnSpc>
                <a:spcPct val="90000"/>
              </a:lnSpc>
              <a:spcBef>
                <a:spcPts val="500"/>
              </a:spcBef>
              <a:spcAft>
                <a:spcPts val="0"/>
              </a:spcAft>
              <a:buClr>
                <a:schemeClr val="dk1"/>
              </a:buClr>
              <a:buSzPts val="2000"/>
              <a:buChar char="•"/>
              <a:defRPr sz="2000"/>
            </a:lvl9pPr>
          </a:lstStyle>
          <a:p/>
        </p:txBody>
      </p:sp>
      <p:sp>
        <p:nvSpPr>
          <p:cNvPr id="1048734" name="Google Shape;61;p32"/>
          <p:cNvSpPr txBox="1"/>
          <p:nvPr>
            <p:ph type="body" idx="2"/>
          </p:nvPr>
        </p:nvSpPr>
        <p:spPr>
          <a:xfrm>
            <a:off x="839788" y="2057400"/>
            <a:ext cx="3932237" cy="3811588"/>
          </a:xfrm>
          <a:prstGeom prst="rect"/>
          <a:noFill/>
          <a:ln>
            <a:noFill/>
          </a:ln>
        </p:spPr>
        <p:txBody>
          <a:bodyPr anchor="t" anchorCtr="0" bIns="45700" lIns="91425" rIns="91425" spcFirstLastPara="1" tIns="45700" wrap="square">
            <a:normAutofit/>
          </a:bodyPr>
          <a:lstStyle>
            <a:lvl1pPr algn="l" indent="-228600" lvl="0" marL="457200">
              <a:lnSpc>
                <a:spcPct val="90000"/>
              </a:lnSpc>
              <a:spcBef>
                <a:spcPts val="1000"/>
              </a:spcBef>
              <a:spcAft>
                <a:spcPts val="0"/>
              </a:spcAft>
              <a:buClr>
                <a:schemeClr val="dk1"/>
              </a:buClr>
              <a:buSzPts val="1600"/>
              <a:buNone/>
              <a:defRPr sz="1600"/>
            </a:lvl1pPr>
            <a:lvl2pPr algn="l" indent="-228600" lvl="1" marL="914400">
              <a:lnSpc>
                <a:spcPct val="90000"/>
              </a:lnSpc>
              <a:spcBef>
                <a:spcPts val="500"/>
              </a:spcBef>
              <a:spcAft>
                <a:spcPts val="0"/>
              </a:spcAft>
              <a:buClr>
                <a:schemeClr val="dk1"/>
              </a:buClr>
              <a:buSzPts val="1400"/>
              <a:buNone/>
              <a:defRPr sz="1400"/>
            </a:lvl2pPr>
            <a:lvl3pPr algn="l" indent="-228600" lvl="2" marL="1371600">
              <a:lnSpc>
                <a:spcPct val="90000"/>
              </a:lnSpc>
              <a:spcBef>
                <a:spcPts val="500"/>
              </a:spcBef>
              <a:spcAft>
                <a:spcPts val="0"/>
              </a:spcAft>
              <a:buClr>
                <a:schemeClr val="dk1"/>
              </a:buClr>
              <a:buSzPts val="1200"/>
              <a:buNone/>
              <a:defRPr sz="1200"/>
            </a:lvl3pPr>
            <a:lvl4pPr algn="l" indent="-228600" lvl="3" marL="1828800">
              <a:lnSpc>
                <a:spcPct val="90000"/>
              </a:lnSpc>
              <a:spcBef>
                <a:spcPts val="500"/>
              </a:spcBef>
              <a:spcAft>
                <a:spcPts val="0"/>
              </a:spcAft>
              <a:buClr>
                <a:schemeClr val="dk1"/>
              </a:buClr>
              <a:buSzPts val="1000"/>
              <a:buNone/>
              <a:defRPr sz="1000"/>
            </a:lvl4pPr>
            <a:lvl5pPr algn="l" indent="-228600" lvl="4" marL="2286000">
              <a:lnSpc>
                <a:spcPct val="90000"/>
              </a:lnSpc>
              <a:spcBef>
                <a:spcPts val="500"/>
              </a:spcBef>
              <a:spcAft>
                <a:spcPts val="0"/>
              </a:spcAft>
              <a:buClr>
                <a:schemeClr val="dk1"/>
              </a:buClr>
              <a:buSzPts val="1000"/>
              <a:buNone/>
              <a:defRPr sz="1000"/>
            </a:lvl5pPr>
            <a:lvl6pPr algn="l" indent="-228600" lvl="5" marL="2743200">
              <a:lnSpc>
                <a:spcPct val="90000"/>
              </a:lnSpc>
              <a:spcBef>
                <a:spcPts val="500"/>
              </a:spcBef>
              <a:spcAft>
                <a:spcPts val="0"/>
              </a:spcAft>
              <a:buClr>
                <a:schemeClr val="dk1"/>
              </a:buClr>
              <a:buSzPts val="1000"/>
              <a:buNone/>
              <a:defRPr sz="1000"/>
            </a:lvl6pPr>
            <a:lvl7pPr algn="l" indent="-228600" lvl="6" marL="3200400">
              <a:lnSpc>
                <a:spcPct val="90000"/>
              </a:lnSpc>
              <a:spcBef>
                <a:spcPts val="500"/>
              </a:spcBef>
              <a:spcAft>
                <a:spcPts val="0"/>
              </a:spcAft>
              <a:buClr>
                <a:schemeClr val="dk1"/>
              </a:buClr>
              <a:buSzPts val="1000"/>
              <a:buNone/>
              <a:defRPr sz="1000"/>
            </a:lvl7pPr>
            <a:lvl8pPr algn="l" indent="-228600" lvl="7" marL="3657600">
              <a:lnSpc>
                <a:spcPct val="90000"/>
              </a:lnSpc>
              <a:spcBef>
                <a:spcPts val="500"/>
              </a:spcBef>
              <a:spcAft>
                <a:spcPts val="0"/>
              </a:spcAft>
              <a:buClr>
                <a:schemeClr val="dk1"/>
              </a:buClr>
              <a:buSzPts val="1000"/>
              <a:buNone/>
              <a:defRPr sz="1000"/>
            </a:lvl8pPr>
            <a:lvl9pPr algn="l" indent="-228600" lvl="8" marL="4114800">
              <a:lnSpc>
                <a:spcPct val="90000"/>
              </a:lnSpc>
              <a:spcBef>
                <a:spcPts val="500"/>
              </a:spcBef>
              <a:spcAft>
                <a:spcPts val="0"/>
              </a:spcAft>
              <a:buClr>
                <a:schemeClr val="dk1"/>
              </a:buClr>
              <a:buSzPts val="1000"/>
              <a:buNone/>
              <a:defRPr sz="1000"/>
            </a:lvl9pPr>
          </a:lstStyle>
          <a:p/>
        </p:txBody>
      </p:sp>
      <p:sp>
        <p:nvSpPr>
          <p:cNvPr id="1048735" name="Google Shape;62;p32"/>
          <p:cNvSpPr txBox="1"/>
          <p:nvPr>
            <p:ph type="dt" idx="10"/>
          </p:nvPr>
        </p:nvSpPr>
        <p:spPr>
          <a:xfrm>
            <a:off x="838200" y="6356350"/>
            <a:ext cx="27432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36" name="Google Shape;63;p32"/>
          <p:cNvSpPr txBox="1"/>
          <p:nvPr>
            <p:ph type="ftr" idx="11"/>
          </p:nvPr>
        </p:nvSpPr>
        <p:spPr>
          <a:xfrm>
            <a:off x="4038600" y="6356350"/>
            <a:ext cx="41148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37" name="Google Shape;64;p32"/>
          <p:cNvSpPr txBox="1"/>
          <p:nvPr>
            <p:ph type="sldNum" idx="12"/>
          </p:nvPr>
        </p:nvSpPr>
        <p:spPr>
          <a:xfrm>
            <a:off x="8610600" y="6356350"/>
            <a:ext cx="27432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n-U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12" name="Shape 65"/>
        <p:cNvGrpSpPr/>
        <p:nvPr/>
      </p:nvGrpSpPr>
      <p:grpSpPr>
        <a:xfrm>
          <a:off x="0" y="0"/>
          <a:ext cx="0" cy="0"/>
          <a:chOff x="0" y="0"/>
          <a:chExt cx="0" cy="0"/>
        </a:xfrm>
      </p:grpSpPr>
      <p:sp>
        <p:nvSpPr>
          <p:cNvPr id="1048711" name="Google Shape;66;p33"/>
          <p:cNvSpPr txBox="1"/>
          <p:nvPr>
            <p:ph type="title"/>
          </p:nvPr>
        </p:nvSpPr>
        <p:spPr>
          <a:xfrm>
            <a:off x="839788" y="457200"/>
            <a:ext cx="3932237" cy="1600200"/>
          </a:xfrm>
          <a:prstGeom prst="rect"/>
          <a:noFill/>
          <a:ln>
            <a:noFill/>
          </a:ln>
        </p:spPr>
        <p:txBody>
          <a:bodyPr anchor="b" anchorCtr="0" bIns="45700" lIns="91425" rIns="91425" spcFirstLastPara="1" tIns="45700" wrap="square">
            <a:normAutofit/>
          </a:bodyPr>
          <a:lstStyle>
            <a:lvl1pPr algn="l" lvl="0">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p:txBody>
      </p:sp>
      <p:sp>
        <p:nvSpPr>
          <p:cNvPr id="1048712" name="Google Shape;67;p33"/>
          <p:cNvSpPr/>
          <p:nvPr>
            <p:ph type="pic" idx="2"/>
          </p:nvPr>
        </p:nvSpPr>
        <p:spPr>
          <a:xfrm>
            <a:off x="5183188" y="987425"/>
            <a:ext cx="6172200" cy="4873625"/>
          </a:xfrm>
          <a:prstGeom prst="rect"/>
          <a:noFill/>
          <a:ln>
            <a:noFill/>
          </a:ln>
        </p:spPr>
      </p:sp>
      <p:sp>
        <p:nvSpPr>
          <p:cNvPr id="1048713" name="Google Shape;68;p33"/>
          <p:cNvSpPr txBox="1"/>
          <p:nvPr>
            <p:ph type="body" idx="1"/>
          </p:nvPr>
        </p:nvSpPr>
        <p:spPr>
          <a:xfrm>
            <a:off x="839788" y="2057400"/>
            <a:ext cx="3932237" cy="3811588"/>
          </a:xfrm>
          <a:prstGeom prst="rect"/>
          <a:noFill/>
          <a:ln>
            <a:noFill/>
          </a:ln>
        </p:spPr>
        <p:txBody>
          <a:bodyPr anchor="t" anchorCtr="0" bIns="45700" lIns="91425" rIns="91425" spcFirstLastPara="1" tIns="45700" wrap="square">
            <a:normAutofit/>
          </a:bodyPr>
          <a:lstStyle>
            <a:lvl1pPr algn="l" indent="-228600" lvl="0" marL="457200">
              <a:lnSpc>
                <a:spcPct val="90000"/>
              </a:lnSpc>
              <a:spcBef>
                <a:spcPts val="1000"/>
              </a:spcBef>
              <a:spcAft>
                <a:spcPts val="0"/>
              </a:spcAft>
              <a:buClr>
                <a:schemeClr val="dk1"/>
              </a:buClr>
              <a:buSzPts val="1600"/>
              <a:buNone/>
              <a:defRPr sz="1600"/>
            </a:lvl1pPr>
            <a:lvl2pPr algn="l" indent="-228600" lvl="1" marL="914400">
              <a:lnSpc>
                <a:spcPct val="90000"/>
              </a:lnSpc>
              <a:spcBef>
                <a:spcPts val="500"/>
              </a:spcBef>
              <a:spcAft>
                <a:spcPts val="0"/>
              </a:spcAft>
              <a:buClr>
                <a:schemeClr val="dk1"/>
              </a:buClr>
              <a:buSzPts val="1400"/>
              <a:buNone/>
              <a:defRPr sz="1400"/>
            </a:lvl2pPr>
            <a:lvl3pPr algn="l" indent="-228600" lvl="2" marL="1371600">
              <a:lnSpc>
                <a:spcPct val="90000"/>
              </a:lnSpc>
              <a:spcBef>
                <a:spcPts val="500"/>
              </a:spcBef>
              <a:spcAft>
                <a:spcPts val="0"/>
              </a:spcAft>
              <a:buClr>
                <a:schemeClr val="dk1"/>
              </a:buClr>
              <a:buSzPts val="1200"/>
              <a:buNone/>
              <a:defRPr sz="1200"/>
            </a:lvl3pPr>
            <a:lvl4pPr algn="l" indent="-228600" lvl="3" marL="1828800">
              <a:lnSpc>
                <a:spcPct val="90000"/>
              </a:lnSpc>
              <a:spcBef>
                <a:spcPts val="500"/>
              </a:spcBef>
              <a:spcAft>
                <a:spcPts val="0"/>
              </a:spcAft>
              <a:buClr>
                <a:schemeClr val="dk1"/>
              </a:buClr>
              <a:buSzPts val="1000"/>
              <a:buNone/>
              <a:defRPr sz="1000"/>
            </a:lvl4pPr>
            <a:lvl5pPr algn="l" indent="-228600" lvl="4" marL="2286000">
              <a:lnSpc>
                <a:spcPct val="90000"/>
              </a:lnSpc>
              <a:spcBef>
                <a:spcPts val="500"/>
              </a:spcBef>
              <a:spcAft>
                <a:spcPts val="0"/>
              </a:spcAft>
              <a:buClr>
                <a:schemeClr val="dk1"/>
              </a:buClr>
              <a:buSzPts val="1000"/>
              <a:buNone/>
              <a:defRPr sz="1000"/>
            </a:lvl5pPr>
            <a:lvl6pPr algn="l" indent="-228600" lvl="5" marL="2743200">
              <a:lnSpc>
                <a:spcPct val="90000"/>
              </a:lnSpc>
              <a:spcBef>
                <a:spcPts val="500"/>
              </a:spcBef>
              <a:spcAft>
                <a:spcPts val="0"/>
              </a:spcAft>
              <a:buClr>
                <a:schemeClr val="dk1"/>
              </a:buClr>
              <a:buSzPts val="1000"/>
              <a:buNone/>
              <a:defRPr sz="1000"/>
            </a:lvl6pPr>
            <a:lvl7pPr algn="l" indent="-228600" lvl="6" marL="3200400">
              <a:lnSpc>
                <a:spcPct val="90000"/>
              </a:lnSpc>
              <a:spcBef>
                <a:spcPts val="500"/>
              </a:spcBef>
              <a:spcAft>
                <a:spcPts val="0"/>
              </a:spcAft>
              <a:buClr>
                <a:schemeClr val="dk1"/>
              </a:buClr>
              <a:buSzPts val="1000"/>
              <a:buNone/>
              <a:defRPr sz="1000"/>
            </a:lvl7pPr>
            <a:lvl8pPr algn="l" indent="-228600" lvl="7" marL="3657600">
              <a:lnSpc>
                <a:spcPct val="90000"/>
              </a:lnSpc>
              <a:spcBef>
                <a:spcPts val="500"/>
              </a:spcBef>
              <a:spcAft>
                <a:spcPts val="0"/>
              </a:spcAft>
              <a:buClr>
                <a:schemeClr val="dk1"/>
              </a:buClr>
              <a:buSzPts val="1000"/>
              <a:buNone/>
              <a:defRPr sz="1000"/>
            </a:lvl8pPr>
            <a:lvl9pPr algn="l" indent="-228600" lvl="8" marL="4114800">
              <a:lnSpc>
                <a:spcPct val="90000"/>
              </a:lnSpc>
              <a:spcBef>
                <a:spcPts val="500"/>
              </a:spcBef>
              <a:spcAft>
                <a:spcPts val="0"/>
              </a:spcAft>
              <a:buClr>
                <a:schemeClr val="dk1"/>
              </a:buClr>
              <a:buSzPts val="1000"/>
              <a:buNone/>
              <a:defRPr sz="1000"/>
            </a:lvl9pPr>
          </a:lstStyle>
          <a:p/>
        </p:txBody>
      </p:sp>
      <p:sp>
        <p:nvSpPr>
          <p:cNvPr id="1048714" name="Google Shape;69;p33"/>
          <p:cNvSpPr txBox="1"/>
          <p:nvPr>
            <p:ph type="dt" idx="10"/>
          </p:nvPr>
        </p:nvSpPr>
        <p:spPr>
          <a:xfrm>
            <a:off x="838200" y="6356350"/>
            <a:ext cx="2743200" cy="365125"/>
          </a:xfrm>
          <a:prstGeom prst="rect"/>
          <a:noFill/>
          <a:ln>
            <a:noFill/>
          </a:ln>
        </p:spPr>
        <p:txBody>
          <a:bodyPr anchor="ctr" anchorCtr="0" bIns="45700" lIns="91425" rIns="91425" spcFirstLastPara="1" tIns="45700" wrap="square">
            <a:noAutofit/>
          </a:bodyPr>
          <a:lstStyle>
            <a:lvl1pPr algn="l"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15" name="Google Shape;70;p33"/>
          <p:cNvSpPr txBox="1"/>
          <p:nvPr>
            <p:ph type="ftr" idx="11"/>
          </p:nvPr>
        </p:nvSpPr>
        <p:spPr>
          <a:xfrm>
            <a:off x="4038600" y="6356350"/>
            <a:ext cx="4114800" cy="365125"/>
          </a:xfrm>
          <a:prstGeom prst="rect"/>
          <a:noFill/>
          <a:ln>
            <a:noFill/>
          </a:ln>
        </p:spPr>
        <p:txBody>
          <a:bodyPr anchor="ctr" anchorCtr="0" bIns="45700" lIns="91425" rIns="91425" spcFirstLastPara="1" tIns="45700" wrap="square">
            <a:noAutofit/>
          </a:bodyPr>
          <a:lstStyle>
            <a:lvl1pPr algn="ctr" lvl="0">
              <a:spcBef>
                <a:spcPts val="0"/>
              </a:spcBef>
              <a:spcAft>
                <a:spcPts val="0"/>
              </a:spcAft>
              <a:buSzPts val="1400"/>
              <a:buNone/>
            </a:lvl1pPr>
            <a:lvl2pPr algn="l" lvl="1">
              <a:spcBef>
                <a:spcPts val="0"/>
              </a:spcBef>
              <a:spcAft>
                <a:spcPts val="0"/>
              </a:spcAft>
              <a:buSzPts val="1400"/>
              <a:buNone/>
            </a:lvl2pPr>
            <a:lvl3pPr algn="l" lvl="2">
              <a:spcBef>
                <a:spcPts val="0"/>
              </a:spcBef>
              <a:spcAft>
                <a:spcPts val="0"/>
              </a:spcAft>
              <a:buSzPts val="1400"/>
              <a:buNone/>
            </a:lvl3pPr>
            <a:lvl4pPr algn="l" lvl="3">
              <a:spcBef>
                <a:spcPts val="0"/>
              </a:spcBef>
              <a:spcAft>
                <a:spcPts val="0"/>
              </a:spcAft>
              <a:buSzPts val="1400"/>
              <a:buNone/>
            </a:lvl4pPr>
            <a:lvl5pPr algn="l" lvl="4">
              <a:spcBef>
                <a:spcPts val="0"/>
              </a:spcBef>
              <a:spcAft>
                <a:spcPts val="0"/>
              </a:spcAft>
              <a:buSzPts val="1400"/>
              <a:buNone/>
            </a:lvl5pPr>
            <a:lvl6pPr algn="l" lvl="5">
              <a:spcBef>
                <a:spcPts val="0"/>
              </a:spcBef>
              <a:spcAft>
                <a:spcPts val="0"/>
              </a:spcAft>
              <a:buSzPts val="1400"/>
              <a:buNone/>
            </a:lvl6pPr>
            <a:lvl7pPr algn="l" lvl="6">
              <a:spcBef>
                <a:spcPts val="0"/>
              </a:spcBef>
              <a:spcAft>
                <a:spcPts val="0"/>
              </a:spcAft>
              <a:buSzPts val="1400"/>
              <a:buNone/>
            </a:lvl7pPr>
            <a:lvl8pPr algn="l" lvl="7">
              <a:spcBef>
                <a:spcPts val="0"/>
              </a:spcBef>
              <a:spcAft>
                <a:spcPts val="0"/>
              </a:spcAft>
              <a:buSzPts val="1400"/>
              <a:buNone/>
            </a:lvl8pPr>
            <a:lvl9pPr algn="l" lvl="8">
              <a:spcBef>
                <a:spcPts val="0"/>
              </a:spcBef>
              <a:spcAft>
                <a:spcPts val="0"/>
              </a:spcAft>
              <a:buSzPts val="1400"/>
              <a:buNone/>
            </a:lvl9pPr>
          </a:lstStyle>
          <a:p/>
        </p:txBody>
      </p:sp>
      <p:sp>
        <p:nvSpPr>
          <p:cNvPr id="1048716" name="Google Shape;71;p33"/>
          <p:cNvSpPr txBox="1"/>
          <p:nvPr>
            <p:ph type="sldNum" idx="12"/>
          </p:nvPr>
        </p:nvSpPr>
        <p:spPr>
          <a:xfrm>
            <a:off x="8610600" y="6356350"/>
            <a:ext cx="2743200" cy="365125"/>
          </a:xfrm>
          <a:prstGeom prst="rect"/>
          <a:noFill/>
          <a:ln>
            <a:noFill/>
          </a:ln>
        </p:spPr>
        <p:txBody>
          <a:bodyPr anchor="ctr" anchorCtr="0" bIns="45700" lIns="91425" rIns="91425" spcFirstLastPara="1" tIns="45700" wrap="square">
            <a:noAutofit/>
          </a:bodyPr>
          <a:lstStyle>
            <a:lvl1pPr algn="r" indent="0" lvl="0" marL="0">
              <a:spcBef>
                <a:spcPts val="0"/>
              </a:spcBef>
              <a:buNone/>
            </a:lvl1pPr>
            <a:lvl2pPr algn="r" indent="0" lvl="1" marL="0">
              <a:spcBef>
                <a:spcPts val="0"/>
              </a:spcBef>
              <a:buNone/>
            </a:lvl2pPr>
            <a:lvl3pPr algn="r" indent="0" lvl="2" marL="0">
              <a:spcBef>
                <a:spcPts val="0"/>
              </a:spcBef>
              <a:buNone/>
            </a:lvl3pPr>
            <a:lvl4pPr algn="r" indent="0" lvl="3" marL="0">
              <a:spcBef>
                <a:spcPts val="0"/>
              </a:spcBef>
              <a:buNone/>
            </a:lvl4pPr>
            <a:lvl5pPr algn="r" indent="0" lvl="4" marL="0">
              <a:spcBef>
                <a:spcPts val="0"/>
              </a:spcBef>
              <a:buNone/>
            </a:lvl5pPr>
            <a:lvl6pPr algn="r" indent="0" lvl="5" marL="0">
              <a:spcBef>
                <a:spcPts val="0"/>
              </a:spcBef>
              <a:buNone/>
            </a:lvl6pPr>
            <a:lvl7pPr algn="r" indent="0" lvl="6" marL="0">
              <a:spcBef>
                <a:spcPts val="0"/>
              </a:spcBef>
              <a:buNone/>
            </a:lvl7pPr>
            <a:lvl8pPr algn="r" indent="0" lvl="7" marL="0">
              <a:spcBef>
                <a:spcPts val="0"/>
              </a:spcBef>
              <a:buNone/>
            </a:lvl8pPr>
            <a:lvl9pPr algn="r" indent="0" lvl="8" marL="0">
              <a:spcBef>
                <a:spcPts val="0"/>
              </a:spcBef>
              <a:buNone/>
            </a:lvl9pPr>
          </a:lstStyle>
          <a:p>
            <a:pPr algn="r" indent="0" lvl="0" marL="0" rtl="0">
              <a:spcBef>
                <a:spcPts val="0"/>
              </a:spcBef>
              <a:spcAft>
                <a:spcPts val="0"/>
              </a:spcAft>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p:bgPr>
    </p:bg>
    <p:spTree>
      <p:nvGrpSpPr>
        <p:cNvPr id="12" name="Shape 9"/>
        <p:cNvGrpSpPr/>
        <p:nvPr/>
      </p:nvGrpSpPr>
      <p:grpSpPr>
        <a:xfrm>
          <a:off x="0" y="0"/>
          <a:ext cx="0" cy="0"/>
          <a:chOff x="0" y="0"/>
          <a:chExt cx="0" cy="0"/>
        </a:xfrm>
      </p:grpSpPr>
      <p:sp>
        <p:nvSpPr>
          <p:cNvPr id="1048576" name="Google Shape;10;p24"/>
          <p:cNvSpPr txBox="1"/>
          <p:nvPr>
            <p:ph type="title"/>
          </p:nvPr>
        </p:nvSpPr>
        <p:spPr>
          <a:xfrm>
            <a:off x="838200" y="365125"/>
            <a:ext cx="10515600" cy="1325563"/>
          </a:xfrm>
          <a:prstGeom prst="rect"/>
          <a:noFill/>
          <a:ln>
            <a:noFill/>
          </a:ln>
        </p:spPr>
        <p:txBody>
          <a:bodyPr anchor="ctr" anchorCtr="0" bIns="45700" lIns="91425" rIns="91425" spcFirstLastPara="1" tIns="45700" wrap="square">
            <a:normAutofit/>
          </a:bodyPr>
          <a:lstStyle>
            <a:lvl1pPr algn="l" lvl="0" marR="0" rtl="0">
              <a:lnSpc>
                <a:spcPct val="90000"/>
              </a:lnSpc>
              <a:spcBef>
                <a:spcPts val="0"/>
              </a:spcBef>
              <a:spcAft>
                <a:spcPts val="0"/>
              </a:spcAft>
              <a:buClr>
                <a:schemeClr val="dk1"/>
              </a:buClr>
              <a:buSzPts val="4400"/>
              <a:buFont typeface="Calibri"/>
              <a:buNone/>
              <a:defRPr b="0" cap="none" sz="4400" i="0" strike="noStrike" u="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48577" name="Google Shape;11;p24"/>
          <p:cNvSpPr txBox="1"/>
          <p:nvPr>
            <p:ph type="body" idx="1"/>
          </p:nvPr>
        </p:nvSpPr>
        <p:spPr>
          <a:xfrm>
            <a:off x="838200" y="1825625"/>
            <a:ext cx="10515600" cy="4351338"/>
          </a:xfrm>
          <a:prstGeom prst="rect"/>
          <a:noFill/>
          <a:ln>
            <a:noFill/>
          </a:ln>
        </p:spPr>
        <p:txBody>
          <a:bodyPr anchor="t" anchorCtr="0" bIns="45700" lIns="91425" rIns="91425" spcFirstLastPara="1" tIns="45700" wrap="square">
            <a:normAutofit/>
          </a:bodyPr>
          <a:lstStyle>
            <a:lvl1pPr algn="l" indent="-406400" lvl="0" marL="457200" marR="0" rtl="0">
              <a:lnSpc>
                <a:spcPct val="90000"/>
              </a:lnSpc>
              <a:spcBef>
                <a:spcPts val="1000"/>
              </a:spcBef>
              <a:spcAft>
                <a:spcPts val="0"/>
              </a:spcAft>
              <a:buClr>
                <a:schemeClr val="dk1"/>
              </a:buClr>
              <a:buSzPts val="2800"/>
              <a:buFont typeface="Arial"/>
              <a:buChar char="•"/>
              <a:defRPr b="0" cap="none" sz="2800" i="0" strike="noStrike" u="none">
                <a:solidFill>
                  <a:schemeClr val="dk1"/>
                </a:solidFill>
                <a:latin typeface="Calibri"/>
                <a:ea typeface="Calibri"/>
                <a:cs typeface="Calibri"/>
                <a:sym typeface="Calibri"/>
              </a:defRPr>
            </a:lvl1pPr>
            <a:lvl2pPr algn="l" indent="-381000" lvl="1" marL="914400" marR="0" rtl="0">
              <a:lnSpc>
                <a:spcPct val="90000"/>
              </a:lnSpc>
              <a:spcBef>
                <a:spcPts val="500"/>
              </a:spcBef>
              <a:spcAft>
                <a:spcPts val="0"/>
              </a:spcAft>
              <a:buClr>
                <a:schemeClr val="dk1"/>
              </a:buClr>
              <a:buSzPts val="2400"/>
              <a:buFont typeface="Arial"/>
              <a:buChar char="•"/>
              <a:defRPr b="0" cap="none" sz="2400" i="0" strike="noStrike" u="none">
                <a:solidFill>
                  <a:schemeClr val="dk1"/>
                </a:solidFill>
                <a:latin typeface="Calibri"/>
                <a:ea typeface="Calibri"/>
                <a:cs typeface="Calibri"/>
                <a:sym typeface="Calibri"/>
              </a:defRPr>
            </a:lvl2pPr>
            <a:lvl3pPr algn="l" indent="-355600" lvl="2" marL="1371600" marR="0" rtl="0">
              <a:lnSpc>
                <a:spcPct val="90000"/>
              </a:lnSpc>
              <a:spcBef>
                <a:spcPts val="500"/>
              </a:spcBef>
              <a:spcAft>
                <a:spcPts val="0"/>
              </a:spcAft>
              <a:buClr>
                <a:schemeClr val="dk1"/>
              </a:buClr>
              <a:buSzPts val="2000"/>
              <a:buFont typeface="Arial"/>
              <a:buChar char="•"/>
              <a:defRPr b="0" cap="none" sz="2000" i="0" strike="noStrike" u="none">
                <a:solidFill>
                  <a:schemeClr val="dk1"/>
                </a:solidFill>
                <a:latin typeface="Calibri"/>
                <a:ea typeface="Calibri"/>
                <a:cs typeface="Calibri"/>
                <a:sym typeface="Calibri"/>
              </a:defRPr>
            </a:lvl3pPr>
            <a:lvl4pPr algn="l" indent="-342900" lvl="3" marL="1828800" marR="0" rtl="0">
              <a:lnSpc>
                <a:spcPct val="90000"/>
              </a:lnSpc>
              <a:spcBef>
                <a:spcPts val="500"/>
              </a:spcBef>
              <a:spcAft>
                <a:spcPts val="0"/>
              </a:spcAft>
              <a:buClr>
                <a:schemeClr val="dk1"/>
              </a:buClr>
              <a:buSzPts val="1800"/>
              <a:buFont typeface="Arial"/>
              <a:buChar char="•"/>
              <a:defRPr b="0" cap="none" sz="1800" i="0" strike="noStrike" u="none">
                <a:solidFill>
                  <a:schemeClr val="dk1"/>
                </a:solidFill>
                <a:latin typeface="Calibri"/>
                <a:ea typeface="Calibri"/>
                <a:cs typeface="Calibri"/>
                <a:sym typeface="Calibri"/>
              </a:defRPr>
            </a:lvl4pPr>
            <a:lvl5pPr algn="l" indent="-342900" lvl="4" marL="2286000" marR="0" rtl="0">
              <a:lnSpc>
                <a:spcPct val="90000"/>
              </a:lnSpc>
              <a:spcBef>
                <a:spcPts val="500"/>
              </a:spcBef>
              <a:spcAft>
                <a:spcPts val="0"/>
              </a:spcAft>
              <a:buClr>
                <a:schemeClr val="dk1"/>
              </a:buClr>
              <a:buSzPts val="1800"/>
              <a:buFont typeface="Arial"/>
              <a:buChar char="•"/>
              <a:defRPr b="0" cap="none" sz="1800" i="0" strike="noStrike" u="none">
                <a:solidFill>
                  <a:schemeClr val="dk1"/>
                </a:solidFill>
                <a:latin typeface="Calibri"/>
                <a:ea typeface="Calibri"/>
                <a:cs typeface="Calibri"/>
                <a:sym typeface="Calibri"/>
              </a:defRPr>
            </a:lvl5pPr>
            <a:lvl6pPr algn="l" indent="-342900" lvl="5" marL="2743200" marR="0" rtl="0">
              <a:lnSpc>
                <a:spcPct val="90000"/>
              </a:lnSpc>
              <a:spcBef>
                <a:spcPts val="500"/>
              </a:spcBef>
              <a:spcAft>
                <a:spcPts val="0"/>
              </a:spcAft>
              <a:buClr>
                <a:schemeClr val="dk1"/>
              </a:buClr>
              <a:buSzPts val="1800"/>
              <a:buFont typeface="Arial"/>
              <a:buChar char="•"/>
              <a:defRPr b="0" cap="none" sz="1800" i="0" strike="noStrike" u="none">
                <a:solidFill>
                  <a:schemeClr val="dk1"/>
                </a:solidFill>
                <a:latin typeface="Calibri"/>
                <a:ea typeface="Calibri"/>
                <a:cs typeface="Calibri"/>
                <a:sym typeface="Calibri"/>
              </a:defRPr>
            </a:lvl6pPr>
            <a:lvl7pPr algn="l" indent="-342900" lvl="6" marL="3200400" marR="0" rtl="0">
              <a:lnSpc>
                <a:spcPct val="90000"/>
              </a:lnSpc>
              <a:spcBef>
                <a:spcPts val="500"/>
              </a:spcBef>
              <a:spcAft>
                <a:spcPts val="0"/>
              </a:spcAft>
              <a:buClr>
                <a:schemeClr val="dk1"/>
              </a:buClr>
              <a:buSzPts val="1800"/>
              <a:buFont typeface="Arial"/>
              <a:buChar char="•"/>
              <a:defRPr b="0" cap="none" sz="1800" i="0" strike="noStrike" u="none">
                <a:solidFill>
                  <a:schemeClr val="dk1"/>
                </a:solidFill>
                <a:latin typeface="Calibri"/>
                <a:ea typeface="Calibri"/>
                <a:cs typeface="Calibri"/>
                <a:sym typeface="Calibri"/>
              </a:defRPr>
            </a:lvl7pPr>
            <a:lvl8pPr algn="l" indent="-342900" lvl="7" marL="3657600" marR="0" rtl="0">
              <a:lnSpc>
                <a:spcPct val="90000"/>
              </a:lnSpc>
              <a:spcBef>
                <a:spcPts val="500"/>
              </a:spcBef>
              <a:spcAft>
                <a:spcPts val="0"/>
              </a:spcAft>
              <a:buClr>
                <a:schemeClr val="dk1"/>
              </a:buClr>
              <a:buSzPts val="1800"/>
              <a:buFont typeface="Arial"/>
              <a:buChar char="•"/>
              <a:defRPr b="0" cap="none" sz="1800" i="0" strike="noStrike" u="none">
                <a:solidFill>
                  <a:schemeClr val="dk1"/>
                </a:solidFill>
                <a:latin typeface="Calibri"/>
                <a:ea typeface="Calibri"/>
                <a:cs typeface="Calibri"/>
                <a:sym typeface="Calibri"/>
              </a:defRPr>
            </a:lvl8pPr>
            <a:lvl9pPr algn="l" indent="-342900" lvl="8" marL="4114800" marR="0" rtl="0">
              <a:lnSpc>
                <a:spcPct val="90000"/>
              </a:lnSpc>
              <a:spcBef>
                <a:spcPts val="500"/>
              </a:spcBef>
              <a:spcAft>
                <a:spcPts val="0"/>
              </a:spcAft>
              <a:buClr>
                <a:schemeClr val="dk1"/>
              </a:buClr>
              <a:buSzPts val="1800"/>
              <a:buFont typeface="Arial"/>
              <a:buChar char="•"/>
              <a:defRPr b="0" cap="none" sz="1800" i="0" strike="noStrike" u="none">
                <a:solidFill>
                  <a:schemeClr val="dk1"/>
                </a:solidFill>
                <a:latin typeface="Calibri"/>
                <a:ea typeface="Calibri"/>
                <a:cs typeface="Calibri"/>
                <a:sym typeface="Calibri"/>
              </a:defRPr>
            </a:lvl9pPr>
          </a:lstStyle>
          <a:p/>
        </p:txBody>
      </p:sp>
      <p:sp>
        <p:nvSpPr>
          <p:cNvPr id="1048578" name="Google Shape;12;p24"/>
          <p:cNvSpPr txBox="1"/>
          <p:nvPr>
            <p:ph type="dt" idx="10"/>
          </p:nvPr>
        </p:nvSpPr>
        <p:spPr>
          <a:xfrm>
            <a:off x="838200" y="6356350"/>
            <a:ext cx="2743200" cy="365125"/>
          </a:xfrm>
          <a:prstGeom prst="rect"/>
          <a:noFill/>
          <a:ln>
            <a:noFill/>
          </a:ln>
        </p:spPr>
        <p:txBody>
          <a:bodyPr anchor="ctr" anchorCtr="0" bIns="45700" lIns="91425" rIns="91425" spcFirstLastPara="1" tIns="45700" wrap="square">
            <a:noAutofit/>
          </a:bodyPr>
          <a:lstStyle>
            <a:lvl1pPr algn="l" lvl="0" marR="0" rtl="0">
              <a:spcBef>
                <a:spcPts val="0"/>
              </a:spcBef>
              <a:spcAft>
                <a:spcPts val="0"/>
              </a:spcAft>
              <a:buSzPts val="1400"/>
              <a:buNone/>
              <a:defRPr b="0" cap="none" sz="1200" i="0" strike="noStrike" u="none">
                <a:solidFill>
                  <a:srgbClr val="888888"/>
                </a:solidFill>
                <a:latin typeface="Calibri"/>
                <a:ea typeface="Calibri"/>
                <a:cs typeface="Calibri"/>
                <a:sym typeface="Calibri"/>
              </a:defRPr>
            </a:lvl1pPr>
            <a:lvl2pPr algn="l" lvl="1"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2pPr>
            <a:lvl3pPr algn="l" lvl="2"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3pPr>
            <a:lvl4pPr algn="l" lvl="3"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4pPr>
            <a:lvl5pPr algn="l" lvl="4"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5pPr>
            <a:lvl6pPr algn="l" lvl="5"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6pPr>
            <a:lvl7pPr algn="l" lvl="6"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7pPr>
            <a:lvl8pPr algn="l" lvl="7"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8pPr>
            <a:lvl9pPr algn="l" lvl="8"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9pPr>
          </a:lstStyle>
          <a:p/>
        </p:txBody>
      </p:sp>
      <p:sp>
        <p:nvSpPr>
          <p:cNvPr id="1048579" name="Google Shape;13;p24"/>
          <p:cNvSpPr txBox="1"/>
          <p:nvPr>
            <p:ph type="ftr" idx="11"/>
          </p:nvPr>
        </p:nvSpPr>
        <p:spPr>
          <a:xfrm>
            <a:off x="4038600" y="6356350"/>
            <a:ext cx="4114800" cy="365125"/>
          </a:xfrm>
          <a:prstGeom prst="rect"/>
          <a:noFill/>
          <a:ln>
            <a:noFill/>
          </a:ln>
        </p:spPr>
        <p:txBody>
          <a:bodyPr anchor="ctr" anchorCtr="0" bIns="45700" lIns="91425" rIns="91425" spcFirstLastPara="1" tIns="45700" wrap="square">
            <a:noAutofit/>
          </a:bodyPr>
          <a:lstStyle>
            <a:lvl1pPr algn="ctr" lvl="0" marR="0" rtl="0">
              <a:spcBef>
                <a:spcPts val="0"/>
              </a:spcBef>
              <a:spcAft>
                <a:spcPts val="0"/>
              </a:spcAft>
              <a:buSzPts val="1400"/>
              <a:buNone/>
              <a:defRPr b="0" cap="none" sz="1200" i="0" strike="noStrike" u="none">
                <a:solidFill>
                  <a:srgbClr val="888888"/>
                </a:solidFill>
                <a:latin typeface="Calibri"/>
                <a:ea typeface="Calibri"/>
                <a:cs typeface="Calibri"/>
                <a:sym typeface="Calibri"/>
              </a:defRPr>
            </a:lvl1pPr>
            <a:lvl2pPr algn="l" lvl="1"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2pPr>
            <a:lvl3pPr algn="l" lvl="2"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3pPr>
            <a:lvl4pPr algn="l" lvl="3"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4pPr>
            <a:lvl5pPr algn="l" lvl="4"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5pPr>
            <a:lvl6pPr algn="l" lvl="5"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6pPr>
            <a:lvl7pPr algn="l" lvl="6"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7pPr>
            <a:lvl8pPr algn="l" lvl="7"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8pPr>
            <a:lvl9pPr algn="l" lvl="8" marR="0" rtl="0">
              <a:spcBef>
                <a:spcPts val="0"/>
              </a:spcBef>
              <a:spcAft>
                <a:spcPts val="0"/>
              </a:spcAft>
              <a:buSzPts val="1400"/>
              <a:buNone/>
              <a:defRPr b="0" cap="none" sz="1800" i="0" strike="noStrike" u="none">
                <a:solidFill>
                  <a:schemeClr val="dk1"/>
                </a:solidFill>
                <a:latin typeface="Calibri"/>
                <a:ea typeface="Calibri"/>
                <a:cs typeface="Calibri"/>
                <a:sym typeface="Calibri"/>
              </a:defRPr>
            </a:lvl9pPr>
          </a:lstStyle>
          <a:p/>
        </p:txBody>
      </p:sp>
      <p:sp>
        <p:nvSpPr>
          <p:cNvPr id="1048580" name="Google Shape;14;p24"/>
          <p:cNvSpPr txBox="1"/>
          <p:nvPr>
            <p:ph type="sldNum" idx="12"/>
          </p:nvPr>
        </p:nvSpPr>
        <p:spPr>
          <a:xfrm>
            <a:off x="8610600" y="6356350"/>
            <a:ext cx="2743200" cy="365125"/>
          </a:xfrm>
          <a:prstGeom prst="rect"/>
          <a:noFill/>
          <a:ln>
            <a:noFill/>
          </a:ln>
        </p:spPr>
        <p:txBody>
          <a:bodyPr anchor="ctr" anchorCtr="0" bIns="45700" lIns="91425" rIns="91425" spcFirstLastPara="1" tIns="45700" wrap="square">
            <a:noAutofit/>
          </a:bodyPr>
          <a:lstStyle>
            <a:lvl1pPr algn="r" indent="0" lvl="0" marL="0" marR="0" rtl="0">
              <a:spcBef>
                <a:spcPts val="0"/>
              </a:spcBef>
              <a:buNone/>
              <a:defRPr b="0" cap="none" sz="1200" i="0" strike="noStrike" u="none">
                <a:solidFill>
                  <a:srgbClr val="888888"/>
                </a:solidFill>
                <a:latin typeface="Calibri"/>
                <a:ea typeface="Calibri"/>
                <a:cs typeface="Calibri"/>
                <a:sym typeface="Calibri"/>
              </a:defRPr>
            </a:lvl1pPr>
            <a:lvl2pPr algn="r" indent="0" lvl="1" marL="0" marR="0" rtl="0">
              <a:spcBef>
                <a:spcPts val="0"/>
              </a:spcBef>
              <a:buNone/>
              <a:defRPr b="0" cap="none" sz="1200" i="0" strike="noStrike" u="none">
                <a:solidFill>
                  <a:srgbClr val="888888"/>
                </a:solidFill>
                <a:latin typeface="Calibri"/>
                <a:ea typeface="Calibri"/>
                <a:cs typeface="Calibri"/>
                <a:sym typeface="Calibri"/>
              </a:defRPr>
            </a:lvl2pPr>
            <a:lvl3pPr algn="r" indent="0" lvl="2" marL="0" marR="0" rtl="0">
              <a:spcBef>
                <a:spcPts val="0"/>
              </a:spcBef>
              <a:buNone/>
              <a:defRPr b="0" cap="none" sz="1200" i="0" strike="noStrike" u="none">
                <a:solidFill>
                  <a:srgbClr val="888888"/>
                </a:solidFill>
                <a:latin typeface="Calibri"/>
                <a:ea typeface="Calibri"/>
                <a:cs typeface="Calibri"/>
                <a:sym typeface="Calibri"/>
              </a:defRPr>
            </a:lvl3pPr>
            <a:lvl4pPr algn="r" indent="0" lvl="3" marL="0" marR="0" rtl="0">
              <a:spcBef>
                <a:spcPts val="0"/>
              </a:spcBef>
              <a:buNone/>
              <a:defRPr b="0" cap="none" sz="1200" i="0" strike="noStrike" u="none">
                <a:solidFill>
                  <a:srgbClr val="888888"/>
                </a:solidFill>
                <a:latin typeface="Calibri"/>
                <a:ea typeface="Calibri"/>
                <a:cs typeface="Calibri"/>
                <a:sym typeface="Calibri"/>
              </a:defRPr>
            </a:lvl4pPr>
            <a:lvl5pPr algn="r" indent="0" lvl="4" marL="0" marR="0" rtl="0">
              <a:spcBef>
                <a:spcPts val="0"/>
              </a:spcBef>
              <a:buNone/>
              <a:defRPr b="0" cap="none" sz="1200" i="0" strike="noStrike" u="none">
                <a:solidFill>
                  <a:srgbClr val="888888"/>
                </a:solidFill>
                <a:latin typeface="Calibri"/>
                <a:ea typeface="Calibri"/>
                <a:cs typeface="Calibri"/>
                <a:sym typeface="Calibri"/>
              </a:defRPr>
            </a:lvl5pPr>
            <a:lvl6pPr algn="r" indent="0" lvl="5" marL="0" marR="0" rtl="0">
              <a:spcBef>
                <a:spcPts val="0"/>
              </a:spcBef>
              <a:buNone/>
              <a:defRPr b="0" cap="none" sz="1200" i="0" strike="noStrike" u="none">
                <a:solidFill>
                  <a:srgbClr val="888888"/>
                </a:solidFill>
                <a:latin typeface="Calibri"/>
                <a:ea typeface="Calibri"/>
                <a:cs typeface="Calibri"/>
                <a:sym typeface="Calibri"/>
              </a:defRPr>
            </a:lvl6pPr>
            <a:lvl7pPr algn="r" indent="0" lvl="6" marL="0" marR="0" rtl="0">
              <a:spcBef>
                <a:spcPts val="0"/>
              </a:spcBef>
              <a:buNone/>
              <a:defRPr b="0" cap="none" sz="1200" i="0" strike="noStrike" u="none">
                <a:solidFill>
                  <a:srgbClr val="888888"/>
                </a:solidFill>
                <a:latin typeface="Calibri"/>
                <a:ea typeface="Calibri"/>
                <a:cs typeface="Calibri"/>
                <a:sym typeface="Calibri"/>
              </a:defRPr>
            </a:lvl7pPr>
            <a:lvl8pPr algn="r" indent="0" lvl="7" marL="0" marR="0" rtl="0">
              <a:spcBef>
                <a:spcPts val="0"/>
              </a:spcBef>
              <a:buNone/>
              <a:defRPr b="0" cap="none" sz="1200" i="0" strike="noStrike" u="none">
                <a:solidFill>
                  <a:srgbClr val="888888"/>
                </a:solidFill>
                <a:latin typeface="Calibri"/>
                <a:ea typeface="Calibri"/>
                <a:cs typeface="Calibri"/>
                <a:sym typeface="Calibri"/>
              </a:defRPr>
            </a:lvl8pPr>
            <a:lvl9pPr algn="r" indent="0" lvl="8" marL="0" marR="0" rtl="0">
              <a:spcBef>
                <a:spcPts val="0"/>
              </a:spcBef>
              <a:buNone/>
              <a:defRPr b="0" cap="none" sz="1200" i="0" strike="noStrike" u="none">
                <a:solidFill>
                  <a:srgbClr val="888888"/>
                </a:solidFill>
                <a:latin typeface="Calibri"/>
                <a:ea typeface="Calibri"/>
                <a:cs typeface="Calibri"/>
                <a:sym typeface="Calibri"/>
              </a:defRPr>
            </a:lvl9pPr>
          </a:lstStyle>
          <a:p>
            <a:pPr algn="r" indent="0" lvl="0" marL="0" rtl="0">
              <a:spcBef>
                <a:spcPts val="0"/>
              </a:spcBef>
              <a:spcAft>
                <a:spcPts val="0"/>
              </a:spcAft>
              <a:buNone/>
            </a:pPr>
            <a:fld id="{00000000-1234-1234-1234-123412341234}" type="slidenum">
              <a:rPr lang="en-US"/>
              <a:t>‹#›</a:t>
            </a:fld>
          </a:p>
        </p:txBody>
      </p:sp>
    </p:spTree>
  </p:cSld>
  <p:clrMap accent1="accent1" accent2="accent2" accent3="accent3" accent4="accent4" accent5="accent5" accent6="accent6" bg1="lt1" bg2="dk2" tx1="dk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2.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slideLayout" Target="../slideLayouts/slideLayout3.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2.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slideLayout" Target="../slideLayouts/slideLayout3.xml"/><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slideLayout" Target="../slideLayouts/slideLayout2.xml"/><Relationship Id="rId5"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Shape 87"/>
        <p:cNvGrpSpPr/>
        <p:nvPr/>
      </p:nvGrpSpPr>
      <p:grpSpPr>
        <a:xfrm>
          <a:off x="0" y="0"/>
          <a:ext cx="0" cy="0"/>
          <a:chOff x="0" y="0"/>
          <a:chExt cx="0" cy="0"/>
        </a:xfrm>
      </p:grpSpPr>
      <p:sp>
        <p:nvSpPr>
          <p:cNvPr id="1048586" name="Google Shape;88;p1"/>
          <p:cNvSpPr txBox="1"/>
          <p:nvPr>
            <p:ph type="ctrTitle"/>
          </p:nvPr>
        </p:nvSpPr>
        <p:spPr>
          <a:xfrm>
            <a:off x="1524000" y="677832"/>
            <a:ext cx="9144000" cy="2387600"/>
          </a:xfrm>
          <a:prstGeom prst="rect"/>
          <a:noFill/>
          <a:ln>
            <a:noFill/>
          </a:ln>
        </p:spPr>
        <p:txBody>
          <a:bodyPr anchor="b" anchorCtr="0" bIns="45700" lIns="91425" rIns="91425" spcFirstLastPara="1" tIns="45700" wrap="square">
            <a:normAutofit/>
          </a:bodyPr>
          <a:p>
            <a:pPr algn="ctr" indent="0" lvl="0" marL="0" rtl="0">
              <a:lnSpc>
                <a:spcPct val="90000"/>
              </a:lnSpc>
              <a:spcBef>
                <a:spcPts val="0"/>
              </a:spcBef>
              <a:spcAft>
                <a:spcPts val="0"/>
              </a:spcAft>
              <a:buClr>
                <a:srgbClr val="C00000"/>
              </a:buClr>
              <a:buSzPts val="6000"/>
              <a:buFont typeface="Times New Roman"/>
              <a:buNone/>
            </a:pPr>
            <a:r>
              <a:rPr b="1" lang="en-US">
                <a:solidFill>
                  <a:srgbClr val="C00000"/>
                </a:solidFill>
                <a:latin typeface="Times New Roman"/>
                <a:ea typeface="Times New Roman"/>
                <a:cs typeface="Times New Roman"/>
                <a:sym typeface="Times New Roman"/>
              </a:rPr>
              <a:t>Introduction to </a:t>
            </a:r>
            <a:br>
              <a:rPr b="1" lang="en-US">
                <a:solidFill>
                  <a:srgbClr val="C00000"/>
                </a:solidFill>
                <a:latin typeface="Times New Roman"/>
                <a:ea typeface="Times New Roman"/>
                <a:cs typeface="Times New Roman"/>
                <a:sym typeface="Times New Roman"/>
              </a:rPr>
            </a:br>
            <a:r>
              <a:rPr b="1" lang="en-US">
                <a:solidFill>
                  <a:srgbClr val="C00000"/>
                </a:solidFill>
                <a:latin typeface="Times New Roman"/>
                <a:ea typeface="Times New Roman"/>
                <a:cs typeface="Times New Roman"/>
                <a:sym typeface="Times New Roman"/>
              </a:rPr>
              <a:t>Biology for Engineers</a:t>
            </a:r>
          </a:p>
        </p:txBody>
      </p:sp>
      <p:sp>
        <p:nvSpPr>
          <p:cNvPr id="1048587" name="Google Shape;89;p1"/>
          <p:cNvSpPr/>
          <p:nvPr/>
        </p:nvSpPr>
        <p:spPr>
          <a:xfrm>
            <a:off x="5372100" y="4394306"/>
            <a:ext cx="6344979" cy="1158199"/>
          </a:xfrm>
          <a:prstGeom prst="rect"/>
          <a:noFill/>
          <a:ln>
            <a:noFill/>
          </a:ln>
        </p:spPr>
        <p:txBody>
          <a:bodyPr anchor="t" anchorCtr="0" bIns="45700" lIns="91425" rIns="91425" spcFirstLastPara="1" tIns="45700" wrap="square">
            <a:spAutoFit/>
          </a:bodyPr>
          <a:p>
            <a:pPr algn="l" indent="0" lvl="0" marL="0" marR="0" rtl="0">
              <a:spcBef>
                <a:spcPts val="0"/>
              </a:spcBef>
              <a:spcAft>
                <a:spcPts val="0"/>
              </a:spcAft>
              <a:buNone/>
            </a:pPr>
            <a:r>
              <a:rPr altLang="en-IN" b="0" cap="none" sz="2400" i="0" lang="en-US" strike="noStrike" u="none">
                <a:solidFill>
                  <a:schemeClr val="dk1"/>
                </a:solidFill>
                <a:latin typeface="Calibri"/>
                <a:ea typeface="Calibri"/>
                <a:cs typeface="Calibri"/>
                <a:sym typeface="Calibri"/>
              </a:rPr>
              <a:t>S</a:t>
            </a:r>
            <a:r>
              <a:rPr altLang="en-IN" b="0" cap="none" sz="2400" i="0" lang="en-US" strike="noStrike" u="none">
                <a:solidFill>
                  <a:schemeClr val="dk1"/>
                </a:solidFill>
                <a:latin typeface="Calibri"/>
                <a:ea typeface="Calibri"/>
                <a:cs typeface="Calibri"/>
                <a:sym typeface="Calibri"/>
              </a:rPr>
              <a:t>A</a:t>
            </a:r>
            <a:r>
              <a:rPr altLang="en-IN" b="0" cap="none" sz="2400" i="0" lang="en-US" strike="noStrike" u="none">
                <a:solidFill>
                  <a:schemeClr val="dk1"/>
                </a:solidFill>
                <a:latin typeface="Calibri"/>
                <a:ea typeface="Calibri"/>
                <a:cs typeface="Calibri"/>
                <a:sym typeface="Calibri"/>
              </a:rPr>
              <a:t>l</a:t>
            </a:r>
            <a:r>
              <a:rPr altLang="en-IN" b="0" cap="none" sz="2400" i="0" lang="en-US" strike="noStrike" u="none">
                <a:solidFill>
                  <a:schemeClr val="dk1"/>
                </a:solidFill>
                <a:latin typeface="Calibri"/>
                <a:ea typeface="Calibri"/>
                <a:cs typeface="Calibri"/>
                <a:sym typeface="Calibri"/>
              </a:rPr>
              <a:t>A</a:t>
            </a:r>
            <a:r>
              <a:rPr altLang="en-IN" b="0" cap="none" sz="2400" i="0" lang="en-US" strike="noStrike" u="none">
                <a:solidFill>
                  <a:schemeClr val="dk1"/>
                </a:solidFill>
                <a:latin typeface="Calibri"/>
                <a:ea typeface="Calibri"/>
                <a:cs typeface="Calibri"/>
                <a:sym typeface="Calibri"/>
              </a:rPr>
              <a:t>I</a:t>
            </a:r>
            <a:r>
              <a:rPr altLang="en-IN" b="0" cap="none" sz="2400" i="0" lang="en-US" strike="noStrike" u="none">
                <a:solidFill>
                  <a:schemeClr val="dk1"/>
                </a:solidFill>
                <a:latin typeface="Calibri"/>
                <a:ea typeface="Calibri"/>
                <a:cs typeface="Calibri"/>
                <a:sym typeface="Calibri"/>
              </a:rPr>
              <a:t> </a:t>
            </a:r>
            <a:r>
              <a:rPr altLang="en-IN" b="0" cap="none" sz="2400" i="0" lang="en-US" strike="noStrike" u="none">
                <a:solidFill>
                  <a:schemeClr val="dk1"/>
                </a:solidFill>
                <a:latin typeface="Calibri"/>
                <a:ea typeface="Calibri"/>
                <a:cs typeface="Calibri"/>
                <a:sym typeface="Calibri"/>
              </a:rPr>
              <a:t>M</a:t>
            </a:r>
            <a:r>
              <a:rPr altLang="en-IN" b="0" cap="none" sz="2400" i="0" lang="en-US" strike="noStrike" u="none">
                <a:solidFill>
                  <a:schemeClr val="dk1"/>
                </a:solidFill>
                <a:latin typeface="Calibri"/>
                <a:ea typeface="Calibri"/>
                <a:cs typeface="Calibri"/>
                <a:sym typeface="Calibri"/>
              </a:rPr>
              <a:t>A</a:t>
            </a:r>
            <a:r>
              <a:rPr altLang="en-IN" b="0" cap="none" sz="2400" i="0" lang="en-US" strike="noStrike" u="none">
                <a:solidFill>
                  <a:schemeClr val="dk1"/>
                </a:solidFill>
                <a:latin typeface="Calibri"/>
                <a:ea typeface="Calibri"/>
                <a:cs typeface="Calibri"/>
                <a:sym typeface="Calibri"/>
              </a:rPr>
              <a:t>D</a:t>
            </a:r>
            <a:r>
              <a:rPr altLang="en-IN" b="0" cap="none" sz="2400" i="0" lang="en-US" strike="noStrike" u="none">
                <a:solidFill>
                  <a:schemeClr val="dk1"/>
                </a:solidFill>
                <a:latin typeface="Calibri"/>
                <a:ea typeface="Calibri"/>
                <a:cs typeface="Calibri"/>
                <a:sym typeface="Calibri"/>
              </a:rPr>
              <a:t>H</a:t>
            </a:r>
            <a:r>
              <a:rPr altLang="en-IN" b="0" cap="none" sz="2400" i="0" lang="en-US" strike="noStrike" u="none">
                <a:solidFill>
                  <a:schemeClr val="dk1"/>
                </a:solidFill>
                <a:latin typeface="Calibri"/>
                <a:ea typeface="Calibri"/>
                <a:cs typeface="Calibri"/>
                <a:sym typeface="Calibri"/>
              </a:rPr>
              <a:t>A</a:t>
            </a:r>
            <a:r>
              <a:rPr altLang="en-IN" b="0" cap="none" sz="2400" i="0" lang="en-US" strike="noStrike" u="none">
                <a:solidFill>
                  <a:schemeClr val="dk1"/>
                </a:solidFill>
                <a:latin typeface="Calibri"/>
                <a:ea typeface="Calibri"/>
                <a:cs typeface="Calibri"/>
                <a:sym typeface="Calibri"/>
              </a:rPr>
              <a:t>V</a:t>
            </a:r>
            <a:r>
              <a:rPr altLang="en-IN" b="0" cap="none" sz="2400" i="0" lang="en-US" strike="noStrike" u="none">
                <a:solidFill>
                  <a:schemeClr val="dk1"/>
                </a:solidFill>
                <a:latin typeface="Calibri"/>
                <a:ea typeface="Calibri"/>
                <a:cs typeface="Calibri"/>
                <a:sym typeface="Calibri"/>
              </a:rPr>
              <a:t>I</a:t>
            </a:r>
            <a:r>
              <a:rPr altLang="en-IN" b="0" cap="none" sz="2400" i="0" lang="en-US" strike="noStrike" u="none">
                <a:solidFill>
                  <a:schemeClr val="dk1"/>
                </a:solidFill>
                <a:latin typeface="Calibri"/>
                <a:ea typeface="Calibri"/>
                <a:cs typeface="Calibri"/>
                <a:sym typeface="Calibri"/>
              </a:rPr>
              <a:t> </a:t>
            </a:r>
            <a:r>
              <a:rPr altLang="en-IN" b="0" cap="none" sz="2400" i="0" lang="en-US" strike="noStrike" u="none">
                <a:solidFill>
                  <a:schemeClr val="dk1"/>
                </a:solidFill>
                <a:latin typeface="Calibri"/>
                <a:ea typeface="Calibri"/>
                <a:cs typeface="Calibri"/>
                <a:sym typeface="Calibri"/>
              </a:rPr>
              <a:t>R</a:t>
            </a:r>
            <a:endParaRPr altLang="en-US" lang="zh-CN"/>
          </a:p>
          <a:p>
            <a:pPr algn="l" indent="0" lvl="0" marL="0" marR="0" rtl="0">
              <a:spcBef>
                <a:spcPts val="0"/>
              </a:spcBef>
              <a:spcAft>
                <a:spcPts val="0"/>
              </a:spcAft>
              <a:buNone/>
            </a:pPr>
            <a:r>
              <a:rPr sz="2400" lang="en-US">
                <a:solidFill>
                  <a:schemeClr val="dk1"/>
                </a:solidFill>
                <a:latin typeface="Calibri"/>
                <a:ea typeface="Calibri"/>
                <a:cs typeface="Calibri"/>
                <a:sym typeface="Calibri"/>
              </a:rPr>
              <a:t>Department of  ISE</a:t>
            </a:r>
          </a:p>
          <a:p>
            <a:pPr algn="l" indent="0" lvl="0" marL="0" marR="0" rtl="0">
              <a:spcBef>
                <a:spcPts val="0"/>
              </a:spcBef>
              <a:spcAft>
                <a:spcPts val="0"/>
              </a:spcAft>
              <a:buNone/>
            </a:pPr>
            <a:r>
              <a:rPr sz="2400" lang="en-US">
                <a:solidFill>
                  <a:schemeClr val="dk1"/>
                </a:solidFill>
                <a:latin typeface="Calibri"/>
                <a:ea typeface="Calibri"/>
                <a:cs typeface="Calibri"/>
                <a:sym typeface="Calibri"/>
              </a:rPr>
              <a:t>CMRIT,Bengaluru</a:t>
            </a:r>
            <a:endParaRPr sz="2400">
              <a:solidFill>
                <a:schemeClr val="dk1"/>
              </a:solidFill>
              <a:latin typeface="Calibri"/>
              <a:ea typeface="Calibri"/>
              <a:cs typeface="Calibri"/>
              <a:sym typeface="Calibri"/>
            </a:endParaRPr>
          </a:p>
        </p:txBody>
      </p:sp>
      <p:pic>
        <p:nvPicPr>
          <p:cNvPr id="2097152" name="Google Shape;90;p1" descr="logo"/>
          <p:cNvPicPr preferRelativeResize="0">
            <a:picLocks/>
          </p:cNvPicPr>
          <p:nvPr/>
        </p:nvPicPr>
        <p:blipFill rotWithShape="1">
          <a:blip xmlns:r="http://schemas.openxmlformats.org/officeDocument/2006/relationships" r:embed="rId1">
            <a:alphaModFix/>
          </a:blip>
          <a:srcRect l="0" t="0" r="0" b="0"/>
          <a:stretch>
            <a:fillRect/>
          </a:stretch>
        </p:blipFill>
        <p:spPr>
          <a:xfrm>
            <a:off x="0" y="0"/>
            <a:ext cx="2638425" cy="1866901"/>
          </a:xfrm>
          <a:prstGeom prst="rect"/>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6" name="Shape 151"/>
        <p:cNvGrpSpPr/>
        <p:nvPr/>
      </p:nvGrpSpPr>
      <p:grpSpPr>
        <a:xfrm>
          <a:off x="0" y="0"/>
          <a:ext cx="0" cy="0"/>
          <a:chOff x="0" y="0"/>
          <a:chExt cx="0" cy="0"/>
        </a:xfrm>
      </p:grpSpPr>
      <p:sp>
        <p:nvSpPr>
          <p:cNvPr id="1048627" name="Google Shape;152;p9"/>
          <p:cNvSpPr txBox="1"/>
          <p:nvPr>
            <p:ph type="title"/>
          </p:nvPr>
        </p:nvSpPr>
        <p:spPr>
          <a:xfrm>
            <a:off x="838200" y="198865"/>
            <a:ext cx="10515600" cy="1325563"/>
          </a:xfrm>
          <a:prstGeom prst="rect"/>
          <a:noFill/>
          <a:ln>
            <a:noFill/>
          </a:ln>
        </p:spPr>
        <p:txBody>
          <a:bodyPr anchor="ctr" anchorCtr="0" bIns="45700" lIns="91425" rIns="91425" spcFirstLastPara="1" tIns="45700" wrap="square">
            <a:normAutofit/>
          </a:bodyPr>
          <a:p>
            <a:pPr algn="l" indent="0" lvl="0" marL="0" rtl="0">
              <a:lnSpc>
                <a:spcPct val="90000"/>
              </a:lnSpc>
              <a:spcBef>
                <a:spcPts val="0"/>
              </a:spcBef>
              <a:spcAft>
                <a:spcPts val="0"/>
              </a:spcAft>
              <a:buClr>
                <a:srgbClr val="C00000"/>
              </a:buClr>
              <a:buSzPts val="4800"/>
              <a:buFont typeface="Calibri"/>
              <a:buNone/>
            </a:pPr>
            <a:r>
              <a:rPr b="1" sz="4800" lang="en-US">
                <a:solidFill>
                  <a:srgbClr val="C00000"/>
                </a:solidFill>
                <a:latin typeface="Calibri"/>
                <a:ea typeface="Calibri"/>
                <a:cs typeface="Calibri"/>
                <a:sym typeface="Calibri"/>
              </a:rPr>
              <a:t>NEED FOR BIOLOGY </a:t>
            </a:r>
          </a:p>
        </p:txBody>
      </p:sp>
      <p:sp>
        <p:nvSpPr>
          <p:cNvPr id="1048628" name="Google Shape;153;p9"/>
          <p:cNvSpPr txBox="1"/>
          <p:nvPr>
            <p:ph type="body" idx="1"/>
          </p:nvPr>
        </p:nvSpPr>
        <p:spPr>
          <a:xfrm>
            <a:off x="838200" y="1330036"/>
            <a:ext cx="10515600" cy="4846927"/>
          </a:xfrm>
          <a:prstGeom prst="rect"/>
          <a:noFill/>
          <a:ln>
            <a:noFill/>
          </a:ln>
        </p:spPr>
        <p:txBody>
          <a:bodyPr anchor="t" anchorCtr="0" bIns="45700" lIns="91425" rIns="91425" spcFirstLastPara="1" tIns="45700" wrap="square">
            <a:normAutofit fontScale="89286" lnSpcReduction="20000"/>
          </a:bodyPr>
          <a:p>
            <a:pPr algn="just" indent="-228600" lvl="0" marL="228600" rtl="0">
              <a:lnSpc>
                <a:spcPct val="90000"/>
              </a:lnSpc>
              <a:spcBef>
                <a:spcPts val="0"/>
              </a:spcBef>
              <a:spcAft>
                <a:spcPts val="0"/>
              </a:spcAft>
              <a:buClr>
                <a:schemeClr val="dk1"/>
              </a:buClr>
              <a:buSzPct val="100000"/>
              <a:buChar char="•"/>
            </a:pPr>
            <a:r>
              <a:rPr lang="en-US"/>
              <a:t>The previous few centuries saw a better fundamental understanding of the physical and chemical world through advances in physics and chemistry. </a:t>
            </a:r>
          </a:p>
          <a:p>
            <a:pPr algn="just" indent="-228600" lvl="0" marL="228600" rtl="0">
              <a:lnSpc>
                <a:spcPct val="90000"/>
              </a:lnSpc>
              <a:spcBef>
                <a:spcPts val="1000"/>
              </a:spcBef>
              <a:spcAft>
                <a:spcPts val="0"/>
              </a:spcAft>
              <a:buClr>
                <a:schemeClr val="dk1"/>
              </a:buClr>
              <a:buSzPct val="100000"/>
              <a:buChar char="•"/>
            </a:pPr>
            <a:r>
              <a:rPr lang="en-US"/>
              <a:t>The better understanding and advances gave rise to technologies and products, such as computers, communication devices, aircraft, and others that revolutionized life. </a:t>
            </a:r>
          </a:p>
          <a:p>
            <a:pPr algn="just" indent="-228600" lvl="0" marL="228600" rtl="0">
              <a:lnSpc>
                <a:spcPct val="90000"/>
              </a:lnSpc>
              <a:spcBef>
                <a:spcPts val="1000"/>
              </a:spcBef>
              <a:spcAft>
                <a:spcPts val="0"/>
              </a:spcAft>
              <a:buClr>
                <a:schemeClr val="dk1"/>
              </a:buClr>
              <a:buSzPct val="100000"/>
              <a:buChar char="•"/>
            </a:pPr>
            <a:r>
              <a:rPr lang="en-US"/>
              <a:t>Since this is the century of biology, a similar phenomenon is expected, which will lead to probably another revolution. </a:t>
            </a:r>
          </a:p>
          <a:p>
            <a:pPr algn="just" indent="-228600" lvl="0" marL="228600" rtl="0">
              <a:lnSpc>
                <a:spcPct val="90000"/>
              </a:lnSpc>
              <a:spcBef>
                <a:spcPts val="1000"/>
              </a:spcBef>
              <a:spcAft>
                <a:spcPts val="0"/>
              </a:spcAft>
              <a:buClr>
                <a:schemeClr val="dk1"/>
              </a:buClr>
              <a:buSzPct val="100000"/>
              <a:buChar char="•"/>
            </a:pPr>
            <a:r>
              <a:rPr lang="en-US"/>
              <a:t>Many engineers are expected to contribute to a biological aspect to fuel this revolution. </a:t>
            </a:r>
          </a:p>
          <a:p>
            <a:pPr algn="just" indent="-228600" lvl="0" marL="228600" rtl="0">
              <a:lnSpc>
                <a:spcPct val="90000"/>
              </a:lnSpc>
              <a:spcBef>
                <a:spcPts val="1000"/>
              </a:spcBef>
              <a:spcAft>
                <a:spcPts val="0"/>
              </a:spcAft>
              <a:buClr>
                <a:schemeClr val="dk1"/>
              </a:buClr>
              <a:buSzPct val="100000"/>
              <a:buChar char="•"/>
            </a:pPr>
            <a:r>
              <a:rPr lang="en-US"/>
              <a:t>Therefore, the engineering undergraduates need to be suitably exposed atleast to the very minimum biology.</a:t>
            </a:r>
          </a:p>
          <a:p>
            <a:pPr algn="just" indent="-228600" lvl="0" marL="228600" rtl="0">
              <a:lnSpc>
                <a:spcPct val="90000"/>
              </a:lnSpc>
              <a:spcBef>
                <a:spcPts val="1000"/>
              </a:spcBef>
              <a:spcAft>
                <a:spcPts val="0"/>
              </a:spcAft>
              <a:buClr>
                <a:schemeClr val="dk1"/>
              </a:buClr>
              <a:buSzPct val="100000"/>
              <a:buChar char="•"/>
            </a:pPr>
            <a:r>
              <a:rPr lang="en-US"/>
              <a:t>So that they would atleast be able to consider a biological system/aspect in which they could later make appropriate contributions, through their main expertise, say electrical engineering, mechanical engineering, computer science, materials engineering, or any other.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9" name="Shape 157"/>
        <p:cNvGrpSpPr/>
        <p:nvPr/>
      </p:nvGrpSpPr>
      <p:grpSpPr>
        <a:xfrm>
          <a:off x="0" y="0"/>
          <a:ext cx="0" cy="0"/>
          <a:chOff x="0" y="0"/>
          <a:chExt cx="0" cy="0"/>
        </a:xfrm>
      </p:grpSpPr>
      <p:sp>
        <p:nvSpPr>
          <p:cNvPr id="1048631" name="Google Shape;158;p10"/>
          <p:cNvSpPr txBox="1"/>
          <p:nvPr>
            <p:ph type="title"/>
          </p:nvPr>
        </p:nvSpPr>
        <p:spPr>
          <a:xfrm>
            <a:off x="838200" y="365125"/>
            <a:ext cx="10515600" cy="1325563"/>
          </a:xfrm>
          <a:prstGeom prst="rect"/>
          <a:noFill/>
          <a:ln>
            <a:noFill/>
          </a:ln>
        </p:spPr>
        <p:txBody>
          <a:bodyPr anchor="ctr" anchorCtr="0" bIns="45700" lIns="91425" rIns="91425" spcFirstLastPara="1" tIns="45700" wrap="square">
            <a:normAutofit/>
          </a:bodyPr>
          <a:p>
            <a:pPr algn="just" indent="0" lvl="0" marL="0" rtl="0">
              <a:lnSpc>
                <a:spcPct val="90000"/>
              </a:lnSpc>
              <a:spcBef>
                <a:spcPts val="0"/>
              </a:spcBef>
              <a:spcAft>
                <a:spcPts val="0"/>
              </a:spcAft>
              <a:buClr>
                <a:srgbClr val="C00000"/>
              </a:buClr>
              <a:buSzPts val="4000"/>
              <a:buFont typeface="Calibri"/>
              <a:buNone/>
            </a:pPr>
            <a:r>
              <a:rPr b="1" sz="4000" lang="en-US">
                <a:solidFill>
                  <a:srgbClr val="C00000"/>
                </a:solidFill>
                <a:latin typeface="Calibri"/>
                <a:ea typeface="Calibri"/>
                <a:cs typeface="Calibri"/>
                <a:sym typeface="Calibri"/>
              </a:rPr>
              <a:t>Why do engineers need to study the principles of biology?</a:t>
            </a:r>
            <a:endParaRPr b="1" sz="4000">
              <a:solidFill>
                <a:srgbClr val="C00000"/>
              </a:solidFill>
              <a:latin typeface="Calibri"/>
              <a:ea typeface="Calibri"/>
              <a:cs typeface="Calibri"/>
              <a:sym typeface="Calibri"/>
            </a:endParaRPr>
          </a:p>
        </p:txBody>
      </p:sp>
      <p:sp>
        <p:nvSpPr>
          <p:cNvPr id="1048632" name="Google Shape;159;p10"/>
          <p:cNvSpPr txBox="1"/>
          <p:nvPr>
            <p:ph type="body" idx="1"/>
          </p:nvPr>
        </p:nvSpPr>
        <p:spPr>
          <a:xfrm>
            <a:off x="838200" y="1932743"/>
            <a:ext cx="10515600" cy="3849495"/>
          </a:xfrm>
          <a:prstGeom prst="rect"/>
          <a:noFill/>
          <a:ln>
            <a:noFill/>
          </a:ln>
        </p:spPr>
        <p:txBody>
          <a:bodyPr anchor="t" anchorCtr="0" bIns="45700" lIns="91425" rIns="91425" spcFirstLastPara="1" tIns="45700" wrap="square">
            <a:noAutofit/>
          </a:bodyPr>
          <a:p>
            <a:pPr algn="just" indent="-228600" lvl="0" marL="228600" rtl="0">
              <a:lnSpc>
                <a:spcPct val="100000"/>
              </a:lnSpc>
              <a:spcBef>
                <a:spcPts val="0"/>
              </a:spcBef>
              <a:spcAft>
                <a:spcPts val="0"/>
              </a:spcAft>
              <a:buClr>
                <a:schemeClr val="dk1"/>
              </a:buClr>
              <a:buSzPts val="2600"/>
              <a:buChar char="•"/>
            </a:pPr>
            <a:r>
              <a:rPr sz="2600" lang="en-US"/>
              <a:t>Principles of mechanics applied to understand biological systems.</a:t>
            </a:r>
          </a:p>
          <a:p>
            <a:pPr algn="just" indent="-228600" lvl="0" marL="228600" rtl="0">
              <a:lnSpc>
                <a:spcPct val="100000"/>
              </a:lnSpc>
              <a:spcBef>
                <a:spcPts val="1000"/>
              </a:spcBef>
              <a:spcAft>
                <a:spcPts val="0"/>
              </a:spcAft>
              <a:buClr>
                <a:schemeClr val="dk1"/>
              </a:buClr>
              <a:buSzPts val="2600"/>
              <a:buChar char="•"/>
            </a:pPr>
            <a:r>
              <a:rPr sz="2600" lang="en-US"/>
              <a:t>Biomechanics – is the application of mechanical principles in the study of living organisms including their kinematics and kinetics, it views human body as a collection of levers, made of bones which are moved by its muscles. In sport, used to analyze the performance level of athletes. Focuses on body segments and its interaction with the surrounding environment.</a:t>
            </a:r>
          </a:p>
          <a:p>
            <a:pPr algn="just" indent="-228600" lvl="0" marL="228600" rtl="0">
              <a:lnSpc>
                <a:spcPct val="100000"/>
              </a:lnSpc>
              <a:spcBef>
                <a:spcPts val="1000"/>
              </a:spcBef>
              <a:spcAft>
                <a:spcPts val="0"/>
              </a:spcAft>
              <a:buClr>
                <a:schemeClr val="dk1"/>
              </a:buClr>
              <a:buSzPts val="2600"/>
              <a:buChar char="•"/>
            </a:pPr>
            <a:r>
              <a:rPr sz="2600" lang="en-US"/>
              <a:t>Understanding Pharmacokinetics and Pharmacodynamics of medicines.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72" name="Shape 163"/>
        <p:cNvGrpSpPr/>
        <p:nvPr/>
      </p:nvGrpSpPr>
      <p:grpSpPr>
        <a:xfrm>
          <a:off x="0" y="0"/>
          <a:ext cx="0" cy="0"/>
          <a:chOff x="0" y="0"/>
          <a:chExt cx="0" cy="0"/>
        </a:xfrm>
      </p:grpSpPr>
      <p:sp>
        <p:nvSpPr>
          <p:cNvPr id="1048635" name="Google Shape;164;p11"/>
          <p:cNvSpPr txBox="1"/>
          <p:nvPr>
            <p:ph type="title"/>
          </p:nvPr>
        </p:nvSpPr>
        <p:spPr>
          <a:xfrm>
            <a:off x="838200" y="365125"/>
            <a:ext cx="10515600" cy="1325563"/>
          </a:xfrm>
          <a:prstGeom prst="rect"/>
          <a:noFill/>
          <a:ln>
            <a:noFill/>
          </a:ln>
        </p:spPr>
        <p:txBody>
          <a:bodyPr anchor="ctr" anchorCtr="0" bIns="45700" lIns="91425" rIns="91425" spcFirstLastPara="1" tIns="45700" wrap="square">
            <a:normAutofit/>
          </a:bodyPr>
          <a:p>
            <a:pPr algn="just" indent="0" lvl="0" marL="0" rtl="0">
              <a:lnSpc>
                <a:spcPct val="90000"/>
              </a:lnSpc>
              <a:spcBef>
                <a:spcPts val="0"/>
              </a:spcBef>
              <a:spcAft>
                <a:spcPts val="0"/>
              </a:spcAft>
              <a:buClr>
                <a:srgbClr val="C00000"/>
              </a:buClr>
              <a:buSzPts val="4000"/>
              <a:buFont typeface="Calibri"/>
              <a:buNone/>
            </a:pPr>
            <a:r>
              <a:rPr b="1" sz="4000" lang="en-US">
                <a:solidFill>
                  <a:srgbClr val="C00000"/>
                </a:solidFill>
                <a:latin typeface="Calibri"/>
                <a:ea typeface="Calibri"/>
                <a:cs typeface="Calibri"/>
                <a:sym typeface="Calibri"/>
              </a:rPr>
              <a:t>Why do engineers need to study the principles of biology? cont.</a:t>
            </a:r>
            <a:endParaRPr b="1" sz="4000">
              <a:latin typeface="Calibri"/>
              <a:ea typeface="Calibri"/>
              <a:cs typeface="Calibri"/>
              <a:sym typeface="Calibri"/>
            </a:endParaRPr>
          </a:p>
        </p:txBody>
      </p:sp>
      <p:sp>
        <p:nvSpPr>
          <p:cNvPr id="1048636" name="Google Shape;165;p11"/>
          <p:cNvSpPr txBox="1"/>
          <p:nvPr>
            <p:ph type="body" idx="1"/>
          </p:nvPr>
        </p:nvSpPr>
        <p:spPr>
          <a:xfrm>
            <a:off x="838200" y="1825625"/>
            <a:ext cx="10515600" cy="4351338"/>
          </a:xfrm>
          <a:prstGeom prst="rect"/>
          <a:noFill/>
          <a:ln>
            <a:noFill/>
          </a:ln>
        </p:spPr>
        <p:txBody>
          <a:bodyPr anchor="t" anchorCtr="0" bIns="45700" lIns="91425" rIns="91425" spcFirstLastPara="1" tIns="45700" wrap="square">
            <a:normAutofit fontScale="95833" lnSpcReduction="10000"/>
          </a:bodyPr>
          <a:p>
            <a:pPr algn="just" indent="-228600" lvl="0" marL="228600" rtl="0">
              <a:lnSpc>
                <a:spcPct val="100000"/>
              </a:lnSpc>
              <a:spcBef>
                <a:spcPts val="0"/>
              </a:spcBef>
              <a:spcAft>
                <a:spcPts val="0"/>
              </a:spcAft>
              <a:buClr>
                <a:schemeClr val="dk1"/>
              </a:buClr>
              <a:buSzPts val="2400"/>
              <a:buChar char="•"/>
            </a:pPr>
            <a:r>
              <a:rPr sz="2400" lang="en-US"/>
              <a:t>Mechanobiology – in the level of cells – it dwells on the behavior of physical forces and transfer in cell and/ or tissues.</a:t>
            </a:r>
          </a:p>
          <a:p>
            <a:pPr algn="just" indent="-228600" lvl="0" marL="228600" rtl="0">
              <a:lnSpc>
                <a:spcPct val="100000"/>
              </a:lnSpc>
              <a:spcBef>
                <a:spcPts val="1000"/>
              </a:spcBef>
              <a:spcAft>
                <a:spcPts val="0"/>
              </a:spcAft>
              <a:buClr>
                <a:schemeClr val="dk1"/>
              </a:buClr>
              <a:buSzPts val="2400"/>
              <a:buChar char="•"/>
            </a:pPr>
            <a:r>
              <a:rPr sz="2400" lang="en-US"/>
              <a:t>Nanotechnology – carbon nanotubes as drug delivery systems used in cancer therapy</a:t>
            </a:r>
          </a:p>
          <a:p>
            <a:pPr algn="just" indent="-228600" lvl="0" marL="228600" rtl="0">
              <a:lnSpc>
                <a:spcPct val="100000"/>
              </a:lnSpc>
              <a:spcBef>
                <a:spcPts val="1000"/>
              </a:spcBef>
              <a:spcAft>
                <a:spcPts val="0"/>
              </a:spcAft>
              <a:buClr>
                <a:schemeClr val="dk1"/>
              </a:buClr>
              <a:buSzPts val="2400"/>
              <a:buChar char="•"/>
            </a:pPr>
            <a:r>
              <a:rPr sz="2400" lang="en-US"/>
              <a:t>Computational Fluid Dynamics (CFD) – an engineering tool that connects mechanics to mathematics and software programming to execute simulation performing how a fluid (liquid or gas) flows based on Navier-Stokes equations (used to describe the motion of viscous fluid substances).</a:t>
            </a:r>
          </a:p>
          <a:p>
            <a:pPr algn="just" indent="-228600" lvl="0" marL="228600" rtl="0">
              <a:lnSpc>
                <a:spcPct val="100000"/>
              </a:lnSpc>
              <a:spcBef>
                <a:spcPts val="1000"/>
              </a:spcBef>
              <a:spcAft>
                <a:spcPts val="0"/>
              </a:spcAft>
              <a:buClr>
                <a:schemeClr val="dk1"/>
              </a:buClr>
              <a:buSzPts val="2400"/>
              <a:buChar char="•"/>
            </a:pPr>
            <a:r>
              <a:rPr b="1" sz="2400" lang="en-US"/>
              <a:t>Bionics</a:t>
            </a:r>
            <a:r>
              <a:rPr sz="2400" lang="en-US"/>
              <a:t> or </a:t>
            </a:r>
            <a:r>
              <a:rPr b="1" sz="2400" lang="en-US"/>
              <a:t>biologically inspired engineering</a:t>
            </a:r>
            <a:r>
              <a:rPr sz="2400" lang="en-US"/>
              <a:t> is the application of biological methods and systems found in nature to the study and design of engineering systems and modern technology.</a:t>
            </a:r>
            <a:endParaRPr sz="2400"/>
          </a:p>
          <a:p>
            <a:pPr algn="just" indent="-76200" lvl="0" marL="228600" rtl="0">
              <a:lnSpc>
                <a:spcPct val="100000"/>
              </a:lnSpc>
              <a:spcBef>
                <a:spcPts val="1000"/>
              </a:spcBef>
              <a:spcAft>
                <a:spcPts val="0"/>
              </a:spcAft>
              <a:buClr>
                <a:schemeClr val="dk1"/>
              </a:buClr>
              <a:buSzPts val="2400"/>
              <a:buNone/>
            </a:pPr>
            <a:r>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75" name="Shape 169"/>
        <p:cNvGrpSpPr/>
        <p:nvPr/>
      </p:nvGrpSpPr>
      <p:grpSpPr>
        <a:xfrm>
          <a:off x="0" y="0"/>
          <a:ext cx="0" cy="0"/>
          <a:chOff x="0" y="0"/>
          <a:chExt cx="0" cy="0"/>
        </a:xfrm>
      </p:grpSpPr>
      <p:sp>
        <p:nvSpPr>
          <p:cNvPr id="1048639" name="Google Shape;170;p12"/>
          <p:cNvSpPr txBox="1"/>
          <p:nvPr>
            <p:ph type="title"/>
          </p:nvPr>
        </p:nvSpPr>
        <p:spPr>
          <a:xfrm>
            <a:off x="443345" y="212720"/>
            <a:ext cx="11416146" cy="692715"/>
          </a:xfrm>
          <a:prstGeom prst="rect"/>
          <a:noFill/>
          <a:ln>
            <a:noFill/>
          </a:ln>
        </p:spPr>
        <p:txBody>
          <a:bodyPr anchor="ctr" anchorCtr="0" bIns="45700" lIns="91425" rIns="91425" spcFirstLastPara="1" tIns="45700" wrap="square">
            <a:noAutofit/>
          </a:bodyPr>
          <a:p>
            <a:pPr algn="l" indent="0" lvl="0" marL="0" rtl="0">
              <a:lnSpc>
                <a:spcPct val="90000"/>
              </a:lnSpc>
              <a:spcBef>
                <a:spcPts val="0"/>
              </a:spcBef>
              <a:spcAft>
                <a:spcPts val="0"/>
              </a:spcAft>
              <a:buClr>
                <a:srgbClr val="C00000"/>
              </a:buClr>
              <a:buSzPts val="4000"/>
              <a:buFont typeface="Calibri"/>
              <a:buNone/>
            </a:pPr>
            <a:r>
              <a:rPr b="1" sz="4000" lang="en-US">
                <a:solidFill>
                  <a:srgbClr val="C00000"/>
                </a:solidFill>
                <a:latin typeface="Calibri"/>
                <a:ea typeface="Calibri"/>
                <a:cs typeface="Calibri"/>
                <a:sym typeface="Calibri"/>
              </a:rPr>
              <a:t>Shinkansen Sonic Boom</a:t>
            </a:r>
            <a:endParaRPr sz="2400">
              <a:latin typeface="Times New Roman"/>
              <a:ea typeface="Times New Roman"/>
              <a:cs typeface="Times New Roman"/>
              <a:sym typeface="Times New Roman"/>
            </a:endParaRPr>
          </a:p>
        </p:txBody>
      </p:sp>
      <p:pic>
        <p:nvPicPr>
          <p:cNvPr id="2097160" name="Google Shape;171;p12"/>
          <p:cNvPicPr preferRelativeResize="0">
            <a:picLocks/>
          </p:cNvPicPr>
          <p:nvPr>
            <p:ph type="body" idx="1"/>
          </p:nvPr>
        </p:nvPicPr>
        <p:blipFill rotWithShape="1">
          <a:blip xmlns:r="http://schemas.openxmlformats.org/officeDocument/2006/relationships" r:embed="rId1">
            <a:alphaModFix/>
          </a:blip>
          <a:srcRect l="0" t="0" r="0" b="0"/>
          <a:stretch>
            <a:fillRect/>
          </a:stretch>
        </p:blipFill>
        <p:spPr>
          <a:xfrm>
            <a:off x="2148270" y="3246827"/>
            <a:ext cx="6125441" cy="3430247"/>
          </a:xfrm>
          <a:prstGeom prst="rect"/>
          <a:noFill/>
          <a:ln w="9525" cap="flat" cmpd="sng">
            <a:solidFill>
              <a:schemeClr val="dk1"/>
            </a:solidFill>
            <a:prstDash val="solid"/>
            <a:miter lim="800000"/>
            <a:headEnd type="none" w="sm" len="sm"/>
            <a:tailEnd type="none" w="sm" len="sm"/>
          </a:ln>
        </p:spPr>
      </p:pic>
      <p:pic>
        <p:nvPicPr>
          <p:cNvPr id="2097161" name="Google Shape;172;p12"/>
          <p:cNvPicPr preferRelativeResize="0">
            <a:picLocks/>
          </p:cNvPicPr>
          <p:nvPr/>
        </p:nvPicPr>
        <p:blipFill rotWithShape="1">
          <a:blip xmlns:r="http://schemas.openxmlformats.org/officeDocument/2006/relationships" r:embed="rId2">
            <a:alphaModFix/>
          </a:blip>
          <a:srcRect l="0" t="0" r="0" b="0"/>
          <a:stretch>
            <a:fillRect/>
          </a:stretch>
        </p:blipFill>
        <p:spPr>
          <a:xfrm>
            <a:off x="1943279" y="1817535"/>
            <a:ext cx="6833169" cy="2733268"/>
          </a:xfrm>
          <a:prstGeom prst="rect"/>
          <a:noFill/>
          <a:ln w="9525" cap="flat" cmpd="sng">
            <a:solidFill>
              <a:schemeClr val="dk1"/>
            </a:solidFill>
            <a:prstDash val="solid"/>
            <a:miter lim="800000"/>
            <a:headEnd type="none" w="sm" len="sm"/>
            <a:tailEnd type="none" w="sm" len="sm"/>
          </a:ln>
        </p:spPr>
      </p:pic>
      <p:sp>
        <p:nvSpPr>
          <p:cNvPr id="1048640" name="Google Shape;173;p12"/>
          <p:cNvSpPr/>
          <p:nvPr/>
        </p:nvSpPr>
        <p:spPr>
          <a:xfrm>
            <a:off x="528918" y="919353"/>
            <a:ext cx="11071411" cy="1005800"/>
          </a:xfrm>
          <a:prstGeom prst="rect"/>
          <a:noFill/>
          <a:ln>
            <a:noFill/>
          </a:ln>
        </p:spPr>
        <p:txBody>
          <a:bodyPr anchor="t" anchorCtr="0" bIns="45700" lIns="91425" rIns="91425" spcFirstLastPara="1" tIns="45700" wrap="square">
            <a:spAutoFit/>
          </a:bodyPr>
          <a:p>
            <a:pPr algn="just" indent="0" lvl="0" marL="0" marR="0" rtl="0">
              <a:spcBef>
                <a:spcPts val="0"/>
              </a:spcBef>
              <a:spcAft>
                <a:spcPts val="0"/>
              </a:spcAft>
              <a:buNone/>
            </a:pPr>
            <a:r>
              <a:rPr sz="2000" lang="en-US">
                <a:solidFill>
                  <a:schemeClr val="dk1"/>
                </a:solidFill>
                <a:latin typeface="Times New Roman"/>
                <a:ea typeface="Times New Roman"/>
                <a:cs typeface="Times New Roman"/>
                <a:sym typeface="Times New Roman"/>
              </a:rPr>
              <a:t>Many man-made things have significant scope for optimising their design. For example, Shinkansen, Japan’s high-speed bullet train, plays an important role in Japan with a coverage of close to 3000 km. </a:t>
            </a:r>
            <a:endParaRPr sz="20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78" name="Shape 177"/>
        <p:cNvGrpSpPr/>
        <p:nvPr/>
      </p:nvGrpSpPr>
      <p:grpSpPr>
        <a:xfrm>
          <a:off x="0" y="0"/>
          <a:ext cx="0" cy="0"/>
          <a:chOff x="0" y="0"/>
          <a:chExt cx="0" cy="0"/>
        </a:xfrm>
      </p:grpSpPr>
      <p:sp>
        <p:nvSpPr>
          <p:cNvPr id="1048643" name="Google Shape;178;p13"/>
          <p:cNvSpPr txBox="1"/>
          <p:nvPr>
            <p:ph type="title"/>
          </p:nvPr>
        </p:nvSpPr>
        <p:spPr>
          <a:xfrm>
            <a:off x="838200" y="167895"/>
            <a:ext cx="10515600" cy="1325563"/>
          </a:xfrm>
          <a:prstGeom prst="rect"/>
          <a:noFill/>
          <a:ln>
            <a:noFill/>
          </a:ln>
        </p:spPr>
        <p:txBody>
          <a:bodyPr anchor="ctr" anchorCtr="0" bIns="45700" lIns="91425" rIns="91425" spcFirstLastPara="1" tIns="45700" wrap="square">
            <a:normAutofit/>
          </a:bodyPr>
          <a:p>
            <a:pPr algn="l" indent="0" lvl="0" marL="0" rtl="0">
              <a:lnSpc>
                <a:spcPct val="90000"/>
              </a:lnSpc>
              <a:spcBef>
                <a:spcPts val="0"/>
              </a:spcBef>
              <a:spcAft>
                <a:spcPts val="0"/>
              </a:spcAft>
              <a:buClr>
                <a:srgbClr val="C00000"/>
              </a:buClr>
              <a:buSzPts val="4000"/>
              <a:buFont typeface="Calibri"/>
              <a:buNone/>
            </a:pPr>
            <a:r>
              <a:rPr b="1" sz="4000" lang="en-US">
                <a:solidFill>
                  <a:srgbClr val="C00000"/>
                </a:solidFill>
                <a:latin typeface="Calibri"/>
                <a:ea typeface="Calibri"/>
                <a:cs typeface="Calibri"/>
                <a:sym typeface="Calibri"/>
              </a:rPr>
              <a:t>Bio-robotics</a:t>
            </a:r>
            <a:endParaRPr b="1" sz="4000">
              <a:solidFill>
                <a:srgbClr val="C00000"/>
              </a:solidFill>
              <a:latin typeface="Calibri"/>
              <a:ea typeface="Calibri"/>
              <a:cs typeface="Calibri"/>
              <a:sym typeface="Calibri"/>
            </a:endParaRPr>
          </a:p>
        </p:txBody>
      </p:sp>
      <p:sp>
        <p:nvSpPr>
          <p:cNvPr id="1048644" name="Google Shape;179;p13"/>
          <p:cNvSpPr txBox="1"/>
          <p:nvPr>
            <p:ph type="body" idx="1"/>
          </p:nvPr>
        </p:nvSpPr>
        <p:spPr>
          <a:xfrm>
            <a:off x="838200" y="1264017"/>
            <a:ext cx="10515600" cy="2178430"/>
          </a:xfrm>
          <a:prstGeom prst="rect"/>
          <a:noFill/>
          <a:ln>
            <a:noFill/>
          </a:ln>
        </p:spPr>
        <p:txBody>
          <a:bodyPr anchor="t" anchorCtr="0" bIns="45700" lIns="91425" rIns="91425" spcFirstLastPara="1" tIns="45700" wrap="square">
            <a:normAutofit/>
          </a:bodyPr>
          <a:p>
            <a:pPr algn="just" indent="-228600" lvl="0" marL="228600" rtl="0">
              <a:lnSpc>
                <a:spcPct val="90000"/>
              </a:lnSpc>
              <a:spcBef>
                <a:spcPts val="0"/>
              </a:spcBef>
              <a:spcAft>
                <a:spcPts val="0"/>
              </a:spcAft>
              <a:buClr>
                <a:schemeClr val="dk1"/>
              </a:buClr>
              <a:buSzPts val="2800"/>
              <a:buChar char="•"/>
            </a:pPr>
            <a:r>
              <a:rPr lang="en-US"/>
              <a:t>It refers to robots that are inspired by biological entities or the use of biological components in robots. </a:t>
            </a:r>
          </a:p>
          <a:p>
            <a:pPr algn="just" indent="-228600" lvl="0" marL="228600" rtl="0">
              <a:lnSpc>
                <a:spcPct val="90000"/>
              </a:lnSpc>
              <a:spcBef>
                <a:spcPts val="1000"/>
              </a:spcBef>
              <a:spcAft>
                <a:spcPts val="0"/>
              </a:spcAft>
              <a:buClr>
                <a:schemeClr val="dk1"/>
              </a:buClr>
              <a:buSzPts val="2800"/>
              <a:buChar char="•"/>
            </a:pPr>
            <a:r>
              <a:rPr lang="en-US"/>
              <a:t>We are possibly familiar with the concept of bio-robotics from many sci-fi movies and TV shows, which show robots with human like features. </a:t>
            </a:r>
          </a:p>
        </p:txBody>
      </p:sp>
      <p:pic>
        <p:nvPicPr>
          <p:cNvPr id="2097162" name="Google Shape;180;p13" descr="Quick Facts About Biorobotics"/>
          <p:cNvPicPr preferRelativeResize="0">
            <a:picLocks/>
          </p:cNvPicPr>
          <p:nvPr/>
        </p:nvPicPr>
        <p:blipFill rotWithShape="1">
          <a:blip xmlns:r="http://schemas.openxmlformats.org/officeDocument/2006/relationships" r:embed="rId1">
            <a:alphaModFix/>
          </a:blip>
          <a:srcRect l="24943" t="0" r="0" b="0"/>
          <a:stretch>
            <a:fillRect/>
          </a:stretch>
        </p:blipFill>
        <p:spPr>
          <a:xfrm>
            <a:off x="3990109" y="3464263"/>
            <a:ext cx="4350327" cy="2857048"/>
          </a:xfrm>
          <a:prstGeom prst="rect"/>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81" name="Shape 184"/>
        <p:cNvGrpSpPr/>
        <p:nvPr/>
      </p:nvGrpSpPr>
      <p:grpSpPr>
        <a:xfrm>
          <a:off x="0" y="0"/>
          <a:ext cx="0" cy="0"/>
          <a:chOff x="0" y="0"/>
          <a:chExt cx="0" cy="0"/>
        </a:xfrm>
      </p:grpSpPr>
      <p:sp>
        <p:nvSpPr>
          <p:cNvPr id="1048647" name="Google Shape;185;p14"/>
          <p:cNvSpPr txBox="1"/>
          <p:nvPr>
            <p:ph type="title"/>
          </p:nvPr>
        </p:nvSpPr>
        <p:spPr>
          <a:xfrm>
            <a:off x="838200" y="365125"/>
            <a:ext cx="10515600" cy="925793"/>
          </a:xfrm>
          <a:prstGeom prst="rect"/>
          <a:noFill/>
          <a:ln>
            <a:noFill/>
          </a:ln>
        </p:spPr>
        <p:txBody>
          <a:bodyPr anchor="ctr" anchorCtr="0" bIns="45700" lIns="91425" rIns="91425" spcFirstLastPara="1" tIns="45700" wrap="square">
            <a:normAutofit/>
          </a:bodyPr>
          <a:p>
            <a:pPr algn="l" indent="0" lvl="0" marL="0" rtl="0">
              <a:lnSpc>
                <a:spcPct val="90000"/>
              </a:lnSpc>
              <a:spcBef>
                <a:spcPts val="0"/>
              </a:spcBef>
              <a:spcAft>
                <a:spcPts val="0"/>
              </a:spcAft>
              <a:buClr>
                <a:srgbClr val="C00000"/>
              </a:buClr>
              <a:buSzPts val="4000"/>
              <a:buFont typeface="Calibri"/>
              <a:buNone/>
            </a:pPr>
            <a:r>
              <a:rPr b="1" sz="4000" lang="en-US">
                <a:solidFill>
                  <a:srgbClr val="C00000"/>
                </a:solidFill>
                <a:latin typeface="Calibri"/>
                <a:ea typeface="Calibri"/>
                <a:cs typeface="Calibri"/>
                <a:sym typeface="Calibri"/>
              </a:rPr>
              <a:t>Biopolymer</a:t>
            </a:r>
            <a:endParaRPr b="1" sz="4000">
              <a:solidFill>
                <a:srgbClr val="C00000"/>
              </a:solidFill>
              <a:latin typeface="Calibri"/>
              <a:ea typeface="Calibri"/>
              <a:cs typeface="Calibri"/>
              <a:sym typeface="Calibri"/>
            </a:endParaRPr>
          </a:p>
        </p:txBody>
      </p:sp>
      <p:sp>
        <p:nvSpPr>
          <p:cNvPr id="1048648" name="Google Shape;186;p14"/>
          <p:cNvSpPr txBox="1"/>
          <p:nvPr>
            <p:ph type="body" idx="1"/>
          </p:nvPr>
        </p:nvSpPr>
        <p:spPr>
          <a:xfrm>
            <a:off x="838200" y="1416424"/>
            <a:ext cx="10515600" cy="4760539"/>
          </a:xfrm>
          <a:prstGeom prst="rect"/>
          <a:noFill/>
          <a:ln>
            <a:noFill/>
          </a:ln>
        </p:spPr>
        <p:txBody>
          <a:bodyPr anchor="t" anchorCtr="0" bIns="45700" lIns="91425" rIns="91425" spcFirstLastPara="1" tIns="45700" wrap="square">
            <a:normAutofit/>
          </a:bodyPr>
          <a:p>
            <a:pPr algn="just" indent="-228600" lvl="0" marL="228600" rtl="0">
              <a:lnSpc>
                <a:spcPct val="90000"/>
              </a:lnSpc>
              <a:spcBef>
                <a:spcPts val="0"/>
              </a:spcBef>
              <a:spcAft>
                <a:spcPts val="0"/>
              </a:spcAft>
              <a:buClr>
                <a:schemeClr val="dk1"/>
              </a:buClr>
              <a:buSzPts val="2400"/>
              <a:buChar char="•"/>
            </a:pPr>
            <a:r>
              <a:rPr sz="2400" lang="en-US"/>
              <a:t>Biopolymers are polymers that are produced by or derived from living organisms, such as plants and microbes, rather than from petroleum, the traditional source of polymers. </a:t>
            </a:r>
          </a:p>
          <a:p>
            <a:pPr algn="just" indent="-228600" lvl="0" marL="228600" rtl="0">
              <a:lnSpc>
                <a:spcPct val="90000"/>
              </a:lnSpc>
              <a:spcBef>
                <a:spcPts val="1000"/>
              </a:spcBef>
              <a:spcAft>
                <a:spcPts val="0"/>
              </a:spcAft>
              <a:buClr>
                <a:schemeClr val="dk1"/>
              </a:buClr>
              <a:buSzPts val="2400"/>
              <a:buChar char="•"/>
            </a:pPr>
            <a:r>
              <a:rPr sz="2400" lang="en-US"/>
              <a:t>The primary sources of biopolymers are renewable. </a:t>
            </a:r>
          </a:p>
          <a:p>
            <a:pPr algn="just" indent="-228600" lvl="0" marL="228600" rtl="0">
              <a:lnSpc>
                <a:spcPct val="90000"/>
              </a:lnSpc>
              <a:spcBef>
                <a:spcPts val="1000"/>
              </a:spcBef>
              <a:spcAft>
                <a:spcPts val="0"/>
              </a:spcAft>
              <a:buClr>
                <a:schemeClr val="dk1"/>
              </a:buClr>
              <a:buSzPts val="2400"/>
              <a:buChar char="•"/>
            </a:pPr>
            <a:r>
              <a:rPr sz="2400" lang="en-US"/>
              <a:t>Many biopolymers are biodegradable, but not all. </a:t>
            </a:r>
            <a:r>
              <a:rPr b="1" sz="2400" lang="en-US"/>
              <a:t>Polythioesters are non-biodegradable </a:t>
            </a:r>
            <a:r>
              <a:rPr sz="2400" lang="en-US"/>
              <a:t>by microorganisms, which represent a novel non-biodegradable bioplastic material.</a:t>
            </a:r>
          </a:p>
          <a:p>
            <a:pPr algn="just" indent="-228600" lvl="0" marL="228600" rtl="0">
              <a:lnSpc>
                <a:spcPct val="90000"/>
              </a:lnSpc>
              <a:spcBef>
                <a:spcPts val="1000"/>
              </a:spcBef>
              <a:spcAft>
                <a:spcPts val="0"/>
              </a:spcAft>
              <a:buClr>
                <a:schemeClr val="dk1"/>
              </a:buClr>
              <a:buSzPts val="2400"/>
              <a:buChar char="•"/>
            </a:pPr>
            <a:r>
              <a:rPr sz="2400" lang="en-US"/>
              <a:t>Biopolymers consist of monomeric units that are covalently bonded to form larger molecules. There are three main classes of biopolymers, 1. polynucleotides, 2. polypeptides and 3. polysaccharides.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85" name="Shape 190"/>
        <p:cNvGrpSpPr/>
        <p:nvPr/>
      </p:nvGrpSpPr>
      <p:grpSpPr>
        <a:xfrm>
          <a:off x="0" y="0"/>
          <a:ext cx="0" cy="0"/>
          <a:chOff x="0" y="0"/>
          <a:chExt cx="0" cy="0"/>
        </a:xfrm>
      </p:grpSpPr>
      <p:pic>
        <p:nvPicPr>
          <p:cNvPr id="2097163" name="Google Shape;191;p15"/>
          <p:cNvPicPr preferRelativeResize="0">
            <a:picLocks/>
          </p:cNvPicPr>
          <p:nvPr/>
        </p:nvPicPr>
        <p:blipFill rotWithShape="1">
          <a:blip xmlns:r="http://schemas.openxmlformats.org/officeDocument/2006/relationships" r:embed="rId1">
            <a:alphaModFix/>
          </a:blip>
          <a:srcRect l="4862" t="0" r="2391" b="0"/>
          <a:stretch>
            <a:fillRect/>
          </a:stretch>
        </p:blipFill>
        <p:spPr>
          <a:xfrm>
            <a:off x="3146612" y="576263"/>
            <a:ext cx="6060141" cy="5705475"/>
          </a:xfrm>
          <a:prstGeom prst="rect"/>
          <a:noFill/>
          <a:ln>
            <a:noFill/>
          </a:ln>
        </p:spPr>
      </p:pic>
      <p:sp>
        <p:nvSpPr>
          <p:cNvPr id="1048654" name="Google Shape;192;p15"/>
          <p:cNvSpPr txBox="1"/>
          <p:nvPr/>
        </p:nvSpPr>
        <p:spPr>
          <a:xfrm>
            <a:off x="493059" y="699248"/>
            <a:ext cx="2204130" cy="1958300"/>
          </a:xfrm>
          <a:prstGeom prst="rect"/>
          <a:noFill/>
          <a:ln>
            <a:noFill/>
          </a:ln>
        </p:spPr>
        <p:txBody>
          <a:bodyPr anchor="t" anchorCtr="0" bIns="45700" lIns="91425" rIns="91425" spcFirstLastPara="1" tIns="45700" wrap="square">
            <a:spAutoFit/>
          </a:bodyPr>
          <a:p>
            <a:pPr algn="l" indent="0" lvl="0" marL="0" marR="0" rtl="0">
              <a:spcBef>
                <a:spcPts val="0"/>
              </a:spcBef>
              <a:spcAft>
                <a:spcPts val="0"/>
              </a:spcAft>
              <a:buNone/>
            </a:pPr>
            <a:r>
              <a:rPr b="1" sz="1800" lang="en-US">
                <a:solidFill>
                  <a:srgbClr val="2E75B5"/>
                </a:solidFill>
                <a:latin typeface="Calibri"/>
                <a:ea typeface="Calibri"/>
                <a:cs typeface="Calibri"/>
                <a:sym typeface="Calibri"/>
              </a:rPr>
              <a:t>Drug delivery system</a:t>
            </a: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Microcapsules</a:t>
            </a: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Micro/Nano sphere</a:t>
            </a: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Liposome</a:t>
            </a: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Hydrogels</a:t>
            </a:r>
            <a:endParaRPr sz="1800">
              <a:solidFill>
                <a:schemeClr val="dk1"/>
              </a:solidFill>
              <a:latin typeface="Calibri"/>
              <a:ea typeface="Calibri"/>
              <a:cs typeface="Calibri"/>
              <a:sym typeface="Calibri"/>
            </a:endParaRPr>
          </a:p>
        </p:txBody>
      </p:sp>
      <p:sp>
        <p:nvSpPr>
          <p:cNvPr id="1048655" name="Google Shape;193;p15"/>
          <p:cNvSpPr txBox="1"/>
          <p:nvPr/>
        </p:nvSpPr>
        <p:spPr>
          <a:xfrm>
            <a:off x="457201" y="3110753"/>
            <a:ext cx="2761128" cy="2161499"/>
          </a:xfrm>
          <a:prstGeom prst="rect"/>
          <a:noFill/>
          <a:ln>
            <a:noFill/>
          </a:ln>
        </p:spPr>
        <p:txBody>
          <a:bodyPr anchor="t" anchorCtr="0" bIns="45700" lIns="91425" rIns="91425" spcFirstLastPara="1" tIns="45700" wrap="square">
            <a:spAutoFit/>
          </a:bodyPr>
          <a:p>
            <a:pPr algn="l" indent="0" lvl="0" marL="0" marR="0" rtl="0">
              <a:spcBef>
                <a:spcPts val="0"/>
              </a:spcBef>
              <a:spcAft>
                <a:spcPts val="0"/>
              </a:spcAft>
              <a:buNone/>
            </a:pPr>
            <a:r>
              <a:rPr b="1" sz="1800" lang="en-US">
                <a:solidFill>
                  <a:srgbClr val="00B050"/>
                </a:solidFill>
                <a:latin typeface="Calibri"/>
                <a:ea typeface="Calibri"/>
                <a:cs typeface="Calibri"/>
                <a:sym typeface="Calibri"/>
              </a:rPr>
              <a:t>Sustainable agro-practices,</a:t>
            </a:r>
          </a:p>
          <a:p>
            <a:pPr algn="l" indent="0" lvl="0" marL="0" marR="0" rtl="0">
              <a:spcBef>
                <a:spcPts val="0"/>
              </a:spcBef>
              <a:spcAft>
                <a:spcPts val="0"/>
              </a:spcAft>
              <a:buNone/>
            </a:pPr>
            <a:r>
              <a:rPr b="1" sz="1800" lang="en-US">
                <a:solidFill>
                  <a:srgbClr val="00B050"/>
                </a:solidFill>
                <a:latin typeface="Calibri"/>
                <a:ea typeface="Calibri"/>
                <a:cs typeface="Calibri"/>
                <a:sym typeface="Calibri"/>
              </a:rPr>
              <a:t>Water recovery and soil conditioner </a:t>
            </a: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Agrochemicals delivery</a:t>
            </a: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Biosorbents</a:t>
            </a: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Super absorbents</a:t>
            </a:r>
          </a:p>
          <a:p>
            <a:pPr algn="l" indent="0" lvl="0" marL="0" marR="0" rtl="0">
              <a:spcBef>
                <a:spcPts val="0"/>
              </a:spcBef>
              <a:spcAft>
                <a:spcPts val="0"/>
              </a:spcAft>
              <a:buNone/>
            </a:pPr>
            <a:r>
              <a:t/>
            </a:r>
            <a:endParaRPr sz="1800">
              <a:solidFill>
                <a:schemeClr val="dk1"/>
              </a:solidFill>
              <a:latin typeface="Calibri"/>
              <a:ea typeface="Calibri"/>
              <a:cs typeface="Calibri"/>
              <a:sym typeface="Calibri"/>
            </a:endParaRPr>
          </a:p>
        </p:txBody>
      </p:sp>
      <p:sp>
        <p:nvSpPr>
          <p:cNvPr id="1048656" name="Google Shape;194;p15"/>
          <p:cNvSpPr txBox="1"/>
          <p:nvPr/>
        </p:nvSpPr>
        <p:spPr>
          <a:xfrm>
            <a:off x="2169450" y="5342964"/>
            <a:ext cx="2600007" cy="1424900"/>
          </a:xfrm>
          <a:prstGeom prst="rect"/>
          <a:noFill/>
          <a:ln>
            <a:noFill/>
          </a:ln>
        </p:spPr>
        <p:txBody>
          <a:bodyPr anchor="t" anchorCtr="0" bIns="45700" lIns="91425" rIns="91425" spcFirstLastPara="1" tIns="45700" wrap="square">
            <a:spAutoFit/>
          </a:bodyPr>
          <a:p>
            <a:pPr algn="l" indent="0" lvl="0" marL="0" marR="0" rtl="0">
              <a:spcBef>
                <a:spcPts val="0"/>
              </a:spcBef>
              <a:spcAft>
                <a:spcPts val="0"/>
              </a:spcAft>
              <a:buNone/>
            </a:pPr>
            <a:r>
              <a:rPr b="1" sz="1800" lang="en-US">
                <a:solidFill>
                  <a:srgbClr val="F55DD4"/>
                </a:solidFill>
                <a:latin typeface="Calibri"/>
                <a:ea typeface="Calibri"/>
                <a:cs typeface="Calibri"/>
                <a:sym typeface="Calibri"/>
              </a:rPr>
              <a:t>Hydrogels in cosmetics</a:t>
            </a: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Skin care</a:t>
            </a: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Hair care</a:t>
            </a: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Mucous membrane care</a:t>
            </a:r>
            <a:endParaRPr sz="1800">
              <a:solidFill>
                <a:schemeClr val="dk1"/>
              </a:solidFill>
              <a:latin typeface="Calibri"/>
              <a:ea typeface="Calibri"/>
              <a:cs typeface="Calibri"/>
              <a:sym typeface="Calibri"/>
            </a:endParaRPr>
          </a:p>
        </p:txBody>
      </p:sp>
      <p:sp>
        <p:nvSpPr>
          <p:cNvPr id="1048657" name="Google Shape;195;p15"/>
          <p:cNvSpPr txBox="1"/>
          <p:nvPr/>
        </p:nvSpPr>
        <p:spPr>
          <a:xfrm>
            <a:off x="9188814" y="663388"/>
            <a:ext cx="2876428" cy="2224999"/>
          </a:xfrm>
          <a:prstGeom prst="rect"/>
          <a:noFill/>
          <a:ln>
            <a:noFill/>
          </a:ln>
        </p:spPr>
        <p:txBody>
          <a:bodyPr anchor="t" anchorCtr="0" bIns="45700" lIns="91425" rIns="91425" spcFirstLastPara="1" tIns="45700" wrap="square">
            <a:spAutoFit/>
          </a:bodyPr>
          <a:p>
            <a:pPr algn="l" indent="0" lvl="0" marL="0" marR="0" rtl="0">
              <a:spcBef>
                <a:spcPts val="0"/>
              </a:spcBef>
              <a:spcAft>
                <a:spcPts val="0"/>
              </a:spcAft>
              <a:buNone/>
            </a:pPr>
            <a:r>
              <a:rPr b="1" sz="1800" lang="en-US">
                <a:solidFill>
                  <a:srgbClr val="FF5050"/>
                </a:solidFill>
                <a:latin typeface="Calibri"/>
                <a:ea typeface="Calibri"/>
                <a:cs typeface="Calibri"/>
                <a:sym typeface="Calibri"/>
              </a:rPr>
              <a:t>Medical application</a:t>
            </a: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Medical implants</a:t>
            </a: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Skin tissue repair</a:t>
            </a: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Antimicrobial membranes</a:t>
            </a: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Vascular grafts</a:t>
            </a: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Biosensors and diagnostics</a:t>
            </a:r>
            <a:endParaRPr sz="1800">
              <a:solidFill>
                <a:schemeClr val="dk1"/>
              </a:solidFill>
              <a:latin typeface="Calibri"/>
              <a:ea typeface="Calibri"/>
              <a:cs typeface="Calibri"/>
              <a:sym typeface="Calibri"/>
            </a:endParaRPr>
          </a:p>
        </p:txBody>
      </p:sp>
      <p:sp>
        <p:nvSpPr>
          <p:cNvPr id="1048658" name="Google Shape;196;p15"/>
          <p:cNvSpPr txBox="1"/>
          <p:nvPr/>
        </p:nvSpPr>
        <p:spPr>
          <a:xfrm>
            <a:off x="9233277" y="3370729"/>
            <a:ext cx="2876428" cy="1958300"/>
          </a:xfrm>
          <a:prstGeom prst="rect"/>
          <a:noFill/>
          <a:ln>
            <a:noFill/>
          </a:ln>
        </p:spPr>
        <p:txBody>
          <a:bodyPr anchor="t" anchorCtr="0" bIns="45700" lIns="91425" rIns="91425" spcFirstLastPara="1" tIns="45700" wrap="square">
            <a:spAutoFit/>
          </a:bodyPr>
          <a:p>
            <a:pPr algn="l" indent="0" lvl="0" marL="0" marR="0" rtl="0">
              <a:spcBef>
                <a:spcPts val="0"/>
              </a:spcBef>
              <a:spcAft>
                <a:spcPts val="0"/>
              </a:spcAft>
              <a:buNone/>
            </a:pPr>
            <a:r>
              <a:rPr b="1" sz="1800" lang="en-US">
                <a:solidFill>
                  <a:srgbClr val="E6AF00"/>
                </a:solidFill>
                <a:latin typeface="Calibri"/>
                <a:ea typeface="Calibri"/>
                <a:cs typeface="Calibri"/>
                <a:sym typeface="Calibri"/>
              </a:rPr>
              <a:t>Packing and agents for food emulsions </a:t>
            </a: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Edible encapsulated film</a:t>
            </a: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Coating</a:t>
            </a: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Emulsifers</a:t>
            </a:r>
            <a:endParaRPr sz="1800">
              <a:solidFill>
                <a:schemeClr val="dk1"/>
              </a:solidFill>
              <a:latin typeface="Calibri"/>
              <a:ea typeface="Calibri"/>
              <a:cs typeface="Calibri"/>
              <a:sym typeface="Calibri"/>
            </a:endParaRPr>
          </a:p>
          <a:p>
            <a:pPr algn="l" indent="-114300" lvl="0" marL="0" marR="0" rtl="0">
              <a:spcBef>
                <a:spcPts val="0"/>
              </a:spcBef>
              <a:spcAft>
                <a:spcPts val="0"/>
              </a:spcAft>
              <a:buClr>
                <a:schemeClr val="dk1"/>
              </a:buClr>
              <a:buSzPts val="1800"/>
              <a:buFont typeface="Arial"/>
              <a:buChar char="•"/>
            </a:pPr>
            <a:r>
              <a:rPr sz="1800" lang="en-US">
                <a:solidFill>
                  <a:schemeClr val="dk1"/>
                </a:solidFill>
                <a:latin typeface="Calibri"/>
                <a:ea typeface="Calibri"/>
                <a:cs typeface="Calibri"/>
                <a:sym typeface="Calibri"/>
              </a:rPr>
              <a:t> Moisture retaining agents</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88" name="Shape 200"/>
        <p:cNvGrpSpPr/>
        <p:nvPr/>
      </p:nvGrpSpPr>
      <p:grpSpPr>
        <a:xfrm>
          <a:off x="0" y="0"/>
          <a:ext cx="0" cy="0"/>
          <a:chOff x="0" y="0"/>
          <a:chExt cx="0" cy="0"/>
        </a:xfrm>
      </p:grpSpPr>
      <p:pic>
        <p:nvPicPr>
          <p:cNvPr id="2097164" name="Google Shape;201;p16" descr="C:\Users\Admin\Desktop\Diagnostic_1.jpg"/>
          <p:cNvPicPr preferRelativeResize="0">
            <a:picLocks/>
          </p:cNvPicPr>
          <p:nvPr/>
        </p:nvPicPr>
        <p:blipFill rotWithShape="1">
          <a:blip xmlns:r="http://schemas.openxmlformats.org/officeDocument/2006/relationships" r:embed="rId1">
            <a:alphaModFix/>
          </a:blip>
          <a:srcRect l="0" t="0" r="0" b="0"/>
          <a:stretch>
            <a:fillRect/>
          </a:stretch>
        </p:blipFill>
        <p:spPr>
          <a:xfrm>
            <a:off x="959224" y="871830"/>
            <a:ext cx="2696170" cy="2938182"/>
          </a:xfrm>
          <a:prstGeom prst="rect"/>
          <a:noFill/>
          <a:ln w="9525" cap="sq" cmpd="sng">
            <a:solidFill>
              <a:srgbClr val="000000"/>
            </a:solidFill>
            <a:prstDash val="solid"/>
            <a:miter lim="800000"/>
            <a:headEnd type="none" w="sm" len="sm"/>
            <a:tailEnd type="none" w="sm" len="sm"/>
          </a:ln>
          <a:effectLst>
            <a:outerShdw algn="tl" blurRad="50800" dir="2700000" dist="38100" rotWithShape="0">
              <a:srgbClr val="000000">
                <a:alpha val="42745"/>
              </a:srgbClr>
            </a:outerShdw>
          </a:effectLst>
        </p:spPr>
      </p:pic>
      <p:pic>
        <p:nvPicPr>
          <p:cNvPr id="2097165" name="Google Shape;202;p16" descr="C:\Users\Admin\Desktop\61lFyI5vG8L._SL1200_.jpg"/>
          <p:cNvPicPr preferRelativeResize="0">
            <a:picLocks/>
          </p:cNvPicPr>
          <p:nvPr/>
        </p:nvPicPr>
        <p:blipFill rotWithShape="1">
          <a:blip xmlns:r="http://schemas.openxmlformats.org/officeDocument/2006/relationships" r:embed="rId2">
            <a:alphaModFix/>
          </a:blip>
          <a:srcRect l="0" t="0" r="0" b="0"/>
          <a:stretch>
            <a:fillRect/>
          </a:stretch>
        </p:blipFill>
        <p:spPr>
          <a:xfrm>
            <a:off x="4226858" y="861789"/>
            <a:ext cx="2953872" cy="2953872"/>
          </a:xfrm>
          <a:prstGeom prst="rect"/>
          <a:noFill/>
          <a:ln w="12700" cap="sq" cmpd="sng">
            <a:solidFill>
              <a:srgbClr val="000000"/>
            </a:solidFill>
            <a:prstDash val="solid"/>
            <a:miter lim="800000"/>
            <a:headEnd type="none" w="sm" len="sm"/>
            <a:tailEnd type="none" w="sm" len="sm"/>
          </a:ln>
          <a:effectLst>
            <a:outerShdw algn="tl" blurRad="50800" dir="2700000" dist="38100" rotWithShape="0">
              <a:srgbClr val="000000">
                <a:alpha val="42745"/>
              </a:srgbClr>
            </a:outerShdw>
          </a:effectLst>
        </p:spPr>
      </p:pic>
      <p:pic>
        <p:nvPicPr>
          <p:cNvPr id="2097166" name="Google Shape;203;p16" descr="C:\Users\Admin\Desktop\Wearable-Technology-for-Healthcare-e1493728209730.jpg"/>
          <p:cNvPicPr preferRelativeResize="0">
            <a:picLocks/>
          </p:cNvPicPr>
          <p:nvPr/>
        </p:nvPicPr>
        <p:blipFill rotWithShape="1">
          <a:blip xmlns:r="http://schemas.openxmlformats.org/officeDocument/2006/relationships" r:embed="rId3">
            <a:alphaModFix/>
          </a:blip>
          <a:srcRect l="0" t="0" r="0" b="0"/>
          <a:stretch>
            <a:fillRect/>
          </a:stretch>
        </p:blipFill>
        <p:spPr>
          <a:xfrm>
            <a:off x="7804944" y="878462"/>
            <a:ext cx="3774562" cy="2940516"/>
          </a:xfrm>
          <a:prstGeom prst="rect"/>
          <a:noFill/>
          <a:ln w="12700" cap="sq" cmpd="sng">
            <a:solidFill>
              <a:srgbClr val="000000"/>
            </a:solidFill>
            <a:prstDash val="solid"/>
            <a:miter lim="800000"/>
            <a:headEnd type="none" w="sm" len="sm"/>
            <a:tailEnd type="none" w="sm" len="sm"/>
          </a:ln>
          <a:effectLst>
            <a:outerShdw algn="tl" blurRad="50800" dir="2700000" dist="38100" rotWithShape="0">
              <a:srgbClr val="000000">
                <a:alpha val="42745"/>
              </a:srgbClr>
            </a:outerShdw>
          </a:effectLst>
        </p:spPr>
      </p:pic>
      <p:sp>
        <p:nvSpPr>
          <p:cNvPr id="1048661" name="Google Shape;204;p16"/>
          <p:cNvSpPr txBox="1"/>
          <p:nvPr/>
        </p:nvSpPr>
        <p:spPr>
          <a:xfrm>
            <a:off x="1120588" y="4141694"/>
            <a:ext cx="2047740" cy="624800"/>
          </a:xfrm>
          <a:prstGeom prst="rect"/>
          <a:noFill/>
          <a:ln>
            <a:noFill/>
          </a:ln>
        </p:spPr>
        <p:txBody>
          <a:bodyPr anchor="t" anchorCtr="0" bIns="45700" lIns="91425" rIns="91425" spcFirstLastPara="1" tIns="45700" wrap="square">
            <a:spAutoFit/>
          </a:bodyPr>
          <a:p>
            <a:pPr algn="ctr" indent="0" lvl="0" marL="0" marR="0" rtl="0">
              <a:spcBef>
                <a:spcPts val="0"/>
              </a:spcBef>
              <a:spcAft>
                <a:spcPts val="0"/>
              </a:spcAft>
              <a:buNone/>
            </a:pPr>
            <a:r>
              <a:rPr b="1" sz="1800" lang="en-US">
                <a:solidFill>
                  <a:schemeClr val="dk1"/>
                </a:solidFill>
                <a:latin typeface="Calibri"/>
                <a:ea typeface="Calibri"/>
                <a:cs typeface="Calibri"/>
                <a:sym typeface="Calibri"/>
              </a:rPr>
              <a:t>Hemoglobinometer</a:t>
            </a:r>
            <a:endParaRPr b="1" sz="1800">
              <a:solidFill>
                <a:schemeClr val="dk1"/>
              </a:solidFill>
              <a:latin typeface="Calibri"/>
              <a:ea typeface="Calibri"/>
              <a:cs typeface="Calibri"/>
              <a:sym typeface="Calibri"/>
            </a:endParaRPr>
          </a:p>
        </p:txBody>
      </p:sp>
      <p:sp>
        <p:nvSpPr>
          <p:cNvPr id="1048662" name="Google Shape;205;p16"/>
          <p:cNvSpPr txBox="1"/>
          <p:nvPr/>
        </p:nvSpPr>
        <p:spPr>
          <a:xfrm>
            <a:off x="4607873" y="4114795"/>
            <a:ext cx="2187201" cy="891499"/>
          </a:xfrm>
          <a:prstGeom prst="rect"/>
          <a:noFill/>
          <a:ln>
            <a:noFill/>
          </a:ln>
        </p:spPr>
        <p:txBody>
          <a:bodyPr anchor="t" anchorCtr="0" bIns="45700" lIns="91425" rIns="91425" spcFirstLastPara="1" tIns="45700" wrap="square">
            <a:spAutoFit/>
          </a:bodyPr>
          <a:p>
            <a:pPr algn="ctr" indent="0" lvl="0" marL="0" marR="0" rtl="0">
              <a:spcBef>
                <a:spcPts val="0"/>
              </a:spcBef>
              <a:spcAft>
                <a:spcPts val="0"/>
              </a:spcAft>
              <a:buNone/>
            </a:pPr>
            <a:r>
              <a:rPr b="1" sz="1800" lang="en-US">
                <a:solidFill>
                  <a:schemeClr val="dk1"/>
                </a:solidFill>
                <a:latin typeface="Calibri"/>
                <a:ea typeface="Calibri"/>
                <a:cs typeface="Calibri"/>
                <a:sym typeface="Calibri"/>
              </a:rPr>
              <a:t>Electronic</a:t>
            </a:r>
          </a:p>
          <a:p>
            <a:pPr algn="ctr" indent="0" lvl="0" marL="0" marR="0" rtl="0">
              <a:spcBef>
                <a:spcPts val="0"/>
              </a:spcBef>
              <a:spcAft>
                <a:spcPts val="0"/>
              </a:spcAft>
              <a:buNone/>
            </a:pPr>
            <a:r>
              <a:rPr b="1" sz="1800" lang="en-US">
                <a:solidFill>
                  <a:schemeClr val="dk1"/>
                </a:solidFill>
                <a:latin typeface="Calibri"/>
                <a:ea typeface="Calibri"/>
                <a:cs typeface="Calibri"/>
                <a:sym typeface="Calibri"/>
              </a:rPr>
              <a:t>Sphygmomanometer</a:t>
            </a:r>
          </a:p>
        </p:txBody>
      </p:sp>
      <p:sp>
        <p:nvSpPr>
          <p:cNvPr id="1048663" name="Google Shape;206;p16"/>
          <p:cNvSpPr txBox="1"/>
          <p:nvPr/>
        </p:nvSpPr>
        <p:spPr>
          <a:xfrm>
            <a:off x="8839199" y="4195481"/>
            <a:ext cx="1387303" cy="624800"/>
          </a:xfrm>
          <a:prstGeom prst="rect"/>
          <a:noFill/>
          <a:ln>
            <a:noFill/>
          </a:ln>
        </p:spPr>
        <p:txBody>
          <a:bodyPr anchor="t" anchorCtr="0" bIns="45700" lIns="91425" rIns="91425" spcFirstLastPara="1" tIns="45700" wrap="square">
            <a:spAutoFit/>
          </a:bodyPr>
          <a:p>
            <a:pPr algn="ctr" indent="0" lvl="0" marL="0" marR="0" rtl="0">
              <a:spcBef>
                <a:spcPts val="0"/>
              </a:spcBef>
              <a:spcAft>
                <a:spcPts val="0"/>
              </a:spcAft>
              <a:buNone/>
            </a:pPr>
            <a:r>
              <a:rPr b="1" sz="1800" lang="en-US">
                <a:solidFill>
                  <a:schemeClr val="dk1"/>
                </a:solidFill>
                <a:latin typeface="Calibri"/>
                <a:ea typeface="Calibri"/>
                <a:cs typeface="Calibri"/>
                <a:sym typeface="Calibri"/>
              </a:rPr>
              <a:t>Smart watch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91" name="Shape 210"/>
        <p:cNvGrpSpPr/>
        <p:nvPr/>
      </p:nvGrpSpPr>
      <p:grpSpPr>
        <a:xfrm>
          <a:off x="0" y="0"/>
          <a:ext cx="0" cy="0"/>
          <a:chOff x="0" y="0"/>
          <a:chExt cx="0" cy="0"/>
        </a:xfrm>
      </p:grpSpPr>
      <p:sp>
        <p:nvSpPr>
          <p:cNvPr id="1048666" name="Google Shape;211;p17"/>
          <p:cNvSpPr txBox="1"/>
          <p:nvPr>
            <p:ph type="title"/>
          </p:nvPr>
        </p:nvSpPr>
        <p:spPr>
          <a:xfrm>
            <a:off x="838200" y="365126"/>
            <a:ext cx="10515600" cy="737534"/>
          </a:xfrm>
          <a:prstGeom prst="rect"/>
          <a:noFill/>
          <a:ln>
            <a:noFill/>
          </a:ln>
        </p:spPr>
        <p:txBody>
          <a:bodyPr anchor="ctr" anchorCtr="0" bIns="45700" lIns="91425" rIns="91425" spcFirstLastPara="1" tIns="45700" wrap="square">
            <a:normAutofit/>
          </a:bodyPr>
          <a:p>
            <a:pPr algn="l" indent="0" lvl="0" marL="0" rtl="0">
              <a:lnSpc>
                <a:spcPct val="90000"/>
              </a:lnSpc>
              <a:spcBef>
                <a:spcPts val="0"/>
              </a:spcBef>
              <a:spcAft>
                <a:spcPts val="0"/>
              </a:spcAft>
              <a:buClr>
                <a:srgbClr val="C00000"/>
              </a:buClr>
              <a:buSzPts val="4000"/>
              <a:buFont typeface="Calibri"/>
              <a:buNone/>
            </a:pPr>
            <a:r>
              <a:rPr b="1" sz="4000" lang="en-US">
                <a:solidFill>
                  <a:srgbClr val="C00000"/>
                </a:solidFill>
                <a:latin typeface="Calibri"/>
                <a:ea typeface="Calibri"/>
                <a:cs typeface="Calibri"/>
                <a:sym typeface="Calibri"/>
              </a:rPr>
              <a:t>Bio-chips</a:t>
            </a:r>
            <a:endParaRPr b="1" sz="4000">
              <a:solidFill>
                <a:srgbClr val="C00000"/>
              </a:solidFill>
              <a:latin typeface="Calibri"/>
              <a:ea typeface="Calibri"/>
              <a:cs typeface="Calibri"/>
              <a:sym typeface="Calibri"/>
            </a:endParaRPr>
          </a:p>
        </p:txBody>
      </p:sp>
      <p:sp>
        <p:nvSpPr>
          <p:cNvPr id="1048667" name="Google Shape;212;p17"/>
          <p:cNvSpPr txBox="1"/>
          <p:nvPr>
            <p:ph type="body" idx="1"/>
          </p:nvPr>
        </p:nvSpPr>
        <p:spPr>
          <a:xfrm>
            <a:off x="838200" y="1165413"/>
            <a:ext cx="10515600" cy="1980124"/>
          </a:xfrm>
          <a:prstGeom prst="rect"/>
          <a:noFill/>
          <a:ln>
            <a:noFill/>
          </a:ln>
        </p:spPr>
        <p:txBody>
          <a:bodyPr anchor="t" anchorCtr="0" bIns="45700" lIns="91425" rIns="91425" spcFirstLastPara="1" tIns="45700" wrap="square">
            <a:normAutofit/>
          </a:bodyPr>
          <a:p>
            <a:pPr algn="just" indent="-228600" lvl="0" marL="228600" rtl="0">
              <a:lnSpc>
                <a:spcPct val="90000"/>
              </a:lnSpc>
              <a:spcBef>
                <a:spcPts val="0"/>
              </a:spcBef>
              <a:spcAft>
                <a:spcPts val="0"/>
              </a:spcAft>
              <a:buClr>
                <a:schemeClr val="dk1"/>
              </a:buClr>
              <a:buSzPts val="2800"/>
              <a:buChar char="•"/>
            </a:pPr>
            <a:r>
              <a:rPr lang="en-US"/>
              <a:t>Bio-chips are miniaturized laboratories in which thousands of biochemical reactions can be carried out simultaneously at micron scales for useful purposes such as disease studies or safety studies. </a:t>
            </a:r>
          </a:p>
          <a:p>
            <a:pPr algn="l" indent="-228600" lvl="0" marL="228600" rtl="0">
              <a:lnSpc>
                <a:spcPct val="90000"/>
              </a:lnSpc>
              <a:spcBef>
                <a:spcPts val="1000"/>
              </a:spcBef>
              <a:spcAft>
                <a:spcPts val="0"/>
              </a:spcAft>
              <a:buClr>
                <a:schemeClr val="dk1"/>
              </a:buClr>
              <a:buSzPts val="2800"/>
              <a:buChar char="•"/>
            </a:pPr>
            <a:r>
              <a:rPr lang="en-US"/>
              <a:t> Biochips are engineered substrates underlying sensor technology. </a:t>
            </a:r>
          </a:p>
        </p:txBody>
      </p:sp>
      <p:pic>
        <p:nvPicPr>
          <p:cNvPr id="2097167" name="Google Shape;213;p17" descr="C:\Users\Admin\Desktop\Biochip.jpg"/>
          <p:cNvPicPr preferRelativeResize="0">
            <a:picLocks/>
          </p:cNvPicPr>
          <p:nvPr/>
        </p:nvPicPr>
        <p:blipFill rotWithShape="1">
          <a:blip xmlns:r="http://schemas.openxmlformats.org/officeDocument/2006/relationships" r:embed="rId1">
            <a:alphaModFix/>
          </a:blip>
          <a:srcRect l="34583" t="8374" r="34374" b="9790"/>
          <a:stretch>
            <a:fillRect/>
          </a:stretch>
        </p:blipFill>
        <p:spPr>
          <a:xfrm>
            <a:off x="8408894" y="3558989"/>
            <a:ext cx="1335741" cy="2348753"/>
          </a:xfrm>
          <a:prstGeom prst="rect"/>
          <a:noFill/>
          <a:ln>
            <a:noFill/>
          </a:ln>
        </p:spPr>
      </p:pic>
      <p:sp>
        <p:nvSpPr>
          <p:cNvPr id="1048668" name="Google Shape;214;p17"/>
          <p:cNvSpPr txBox="1"/>
          <p:nvPr/>
        </p:nvSpPr>
        <p:spPr>
          <a:xfrm>
            <a:off x="9857233" y="3937120"/>
            <a:ext cx="2084831" cy="1691599"/>
          </a:xfrm>
          <a:prstGeom prst="rect"/>
          <a:noFill/>
          <a:ln>
            <a:noFill/>
          </a:ln>
        </p:spPr>
        <p:txBody>
          <a:bodyPr anchor="t" anchorCtr="0" bIns="45700" lIns="91425" rIns="91425" spcFirstLastPara="1" tIns="45700" wrap="square">
            <a:spAutoFit/>
          </a:bodyPr>
          <a:p>
            <a:pPr algn="just" indent="0" lvl="0" marL="0" marR="0" rtl="0">
              <a:spcBef>
                <a:spcPts val="0"/>
              </a:spcBef>
              <a:spcAft>
                <a:spcPts val="0"/>
              </a:spcAft>
              <a:buNone/>
            </a:pPr>
            <a:r>
              <a:rPr b="1" sz="1800" lang="en-US">
                <a:solidFill>
                  <a:schemeClr val="dk1"/>
                </a:solidFill>
                <a:latin typeface="Calibri"/>
                <a:ea typeface="Calibri"/>
                <a:cs typeface="Calibri"/>
                <a:sym typeface="Calibri"/>
              </a:rPr>
              <a:t>Genechip</a:t>
            </a:r>
            <a:r>
              <a:rPr sz="1800" lang="en-US">
                <a:solidFill>
                  <a:schemeClr val="dk1"/>
                </a:solidFill>
                <a:latin typeface="Calibri"/>
                <a:ea typeface="Calibri"/>
                <a:cs typeface="Calibri"/>
                <a:sym typeface="Calibri"/>
              </a:rPr>
              <a:t> product contains thousands of individual DNA sensors use in sensing defect. </a:t>
            </a:r>
            <a:endParaRPr sz="1800">
              <a:solidFill>
                <a:schemeClr val="dk1"/>
              </a:solidFill>
              <a:latin typeface="Calibri"/>
              <a:ea typeface="Calibri"/>
              <a:cs typeface="Calibri"/>
              <a:sym typeface="Calibri"/>
            </a:endParaRPr>
          </a:p>
        </p:txBody>
      </p:sp>
      <p:sp>
        <p:nvSpPr>
          <p:cNvPr id="1048669" name="Google Shape;215;p17"/>
          <p:cNvSpPr/>
          <p:nvPr/>
        </p:nvSpPr>
        <p:spPr>
          <a:xfrm>
            <a:off x="851647" y="3370728"/>
            <a:ext cx="6983506" cy="2985247"/>
          </a:xfrm>
          <a:prstGeom prst="rect"/>
          <a:solidFill>
            <a:schemeClr val="lt1"/>
          </a:solidFill>
          <a:ln w="12700" cap="flat" cmpd="sng">
            <a:solidFill>
              <a:srgbClr val="31538F"/>
            </a:solidFill>
            <a:prstDash val="solid"/>
            <a:miter lim="800000"/>
            <a:headEnd type="none" w="sm" len="sm"/>
            <a:tailEnd type="none" w="sm" len="sm"/>
          </a:ln>
        </p:spPr>
        <p:txBody>
          <a:bodyPr anchor="ctr" anchorCtr="0" bIns="45700" lIns="91425" rIns="91425" spcFirstLastPara="1" tIns="45700" wrap="square">
            <a:noAutofit/>
          </a:bodyPr>
          <a:p>
            <a:pPr algn="ctr" indent="0" lvl="0" marL="0" marR="0" rtl="0">
              <a:spcBef>
                <a:spcPts val="0"/>
              </a:spcBef>
              <a:spcAft>
                <a:spcPts val="0"/>
              </a:spcAft>
              <a:buNone/>
            </a:pPr>
            <a:r>
              <a:t/>
            </a:r>
            <a:endParaRPr sz="1800">
              <a:solidFill>
                <a:schemeClr val="lt1"/>
              </a:solidFill>
              <a:latin typeface="Calibri"/>
              <a:ea typeface="Calibri"/>
              <a:cs typeface="Calibri"/>
              <a:sym typeface="Calibri"/>
            </a:endParaRPr>
          </a:p>
        </p:txBody>
      </p:sp>
      <p:pic>
        <p:nvPicPr>
          <p:cNvPr id="2097168" name="Google Shape;216;p17" descr="E:\GS\Unit I notes\Image\Biochip.jpg"/>
          <p:cNvPicPr preferRelativeResize="0">
            <a:picLocks/>
          </p:cNvPicPr>
          <p:nvPr/>
        </p:nvPicPr>
        <p:blipFill rotWithShape="1">
          <a:blip xmlns:r="http://schemas.openxmlformats.org/officeDocument/2006/relationships" r:embed="rId2">
            <a:alphaModFix/>
          </a:blip>
          <a:srcRect l="0" t="0" r="0" b="0"/>
          <a:stretch>
            <a:fillRect/>
          </a:stretch>
        </p:blipFill>
        <p:spPr>
          <a:xfrm>
            <a:off x="877139" y="3848412"/>
            <a:ext cx="6940083" cy="2180927"/>
          </a:xfrm>
          <a:prstGeom prst="rect"/>
          <a:noFill/>
          <a:ln>
            <a:noFill/>
          </a:ln>
        </p:spPr>
      </p:pic>
      <p:sp>
        <p:nvSpPr>
          <p:cNvPr id="1048670" name="Google Shape;217;p17"/>
          <p:cNvSpPr txBox="1"/>
          <p:nvPr/>
        </p:nvSpPr>
        <p:spPr>
          <a:xfrm>
            <a:off x="851648" y="3487282"/>
            <a:ext cx="3048000" cy="369332"/>
          </a:xfrm>
          <a:prstGeom prst="rect"/>
          <a:noFill/>
          <a:ln>
            <a:noFill/>
          </a:ln>
        </p:spPr>
        <p:txBody>
          <a:bodyPr anchor="t" anchorCtr="0" bIns="45700" lIns="91425" rIns="91425" spcFirstLastPara="1" tIns="45700" wrap="square">
            <a:spAutoFit/>
          </a:bodyPr>
          <a:p>
            <a:pPr algn="l" indent="0" lvl="0" marL="0" marR="0" rtl="0">
              <a:spcBef>
                <a:spcPts val="0"/>
              </a:spcBef>
              <a:spcAft>
                <a:spcPts val="0"/>
              </a:spcAft>
              <a:buNone/>
            </a:pPr>
            <a:r>
              <a:rPr b="1" sz="1800" lang="en-US" u="sng">
                <a:solidFill>
                  <a:schemeClr val="dk1"/>
                </a:solidFill>
                <a:latin typeface="Calibri"/>
                <a:ea typeface="Calibri"/>
                <a:cs typeface="Calibri"/>
                <a:sym typeface="Calibri"/>
              </a:rPr>
              <a:t>Working principle</a:t>
            </a:r>
            <a:endParaRPr b="1" sz="1800" u="sng">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94" name="Shape 221"/>
        <p:cNvGrpSpPr/>
        <p:nvPr/>
      </p:nvGrpSpPr>
      <p:grpSpPr>
        <a:xfrm>
          <a:off x="0" y="0"/>
          <a:ext cx="0" cy="0"/>
          <a:chOff x="0" y="0"/>
          <a:chExt cx="0" cy="0"/>
        </a:xfrm>
      </p:grpSpPr>
      <p:sp>
        <p:nvSpPr>
          <p:cNvPr id="1048673" name="Google Shape;222;p18"/>
          <p:cNvSpPr txBox="1"/>
          <p:nvPr>
            <p:ph type="title"/>
          </p:nvPr>
        </p:nvSpPr>
        <p:spPr>
          <a:xfrm>
            <a:off x="838200" y="365125"/>
            <a:ext cx="10515600" cy="728569"/>
          </a:xfrm>
          <a:prstGeom prst="rect"/>
          <a:noFill/>
          <a:ln>
            <a:noFill/>
          </a:ln>
        </p:spPr>
        <p:txBody>
          <a:bodyPr anchor="ctr" anchorCtr="0" bIns="45700" lIns="91425" rIns="91425" spcFirstLastPara="1" tIns="45700" wrap="square">
            <a:normAutofit/>
          </a:bodyPr>
          <a:p>
            <a:pPr algn="l" indent="0" lvl="0" marL="0" rtl="0">
              <a:lnSpc>
                <a:spcPct val="90000"/>
              </a:lnSpc>
              <a:spcBef>
                <a:spcPts val="0"/>
              </a:spcBef>
              <a:spcAft>
                <a:spcPts val="0"/>
              </a:spcAft>
              <a:buClr>
                <a:srgbClr val="C00000"/>
              </a:buClr>
              <a:buSzPts val="4400"/>
              <a:buFont typeface="Calibri"/>
              <a:buNone/>
            </a:pPr>
            <a:r>
              <a:rPr b="1" lang="en-US">
                <a:solidFill>
                  <a:srgbClr val="C00000"/>
                </a:solidFill>
                <a:latin typeface="Calibri"/>
                <a:ea typeface="Calibri"/>
                <a:cs typeface="Calibri"/>
                <a:sym typeface="Calibri"/>
              </a:rPr>
              <a:t>Bio-filters</a:t>
            </a:r>
            <a:endParaRPr>
              <a:latin typeface="Calibri"/>
              <a:ea typeface="Calibri"/>
              <a:cs typeface="Calibri"/>
              <a:sym typeface="Calibri"/>
            </a:endParaRPr>
          </a:p>
        </p:txBody>
      </p:sp>
      <p:sp>
        <p:nvSpPr>
          <p:cNvPr id="1048674" name="Google Shape;223;p18"/>
          <p:cNvSpPr txBox="1"/>
          <p:nvPr>
            <p:ph type="body" idx="1"/>
          </p:nvPr>
        </p:nvSpPr>
        <p:spPr>
          <a:xfrm>
            <a:off x="838200" y="1264024"/>
            <a:ext cx="10515600" cy="2913529"/>
          </a:xfrm>
          <a:prstGeom prst="rect"/>
          <a:noFill/>
          <a:ln>
            <a:noFill/>
          </a:ln>
        </p:spPr>
        <p:txBody>
          <a:bodyPr anchor="t" anchorCtr="0" bIns="45700" lIns="91425" rIns="91425" spcFirstLastPara="1" tIns="45700" wrap="square">
            <a:noAutofit/>
          </a:bodyPr>
          <a:p>
            <a:pPr algn="just" indent="-228600" lvl="0" marL="228600" rtl="0">
              <a:lnSpc>
                <a:spcPct val="90000"/>
              </a:lnSpc>
              <a:spcBef>
                <a:spcPts val="0"/>
              </a:spcBef>
              <a:spcAft>
                <a:spcPts val="0"/>
              </a:spcAft>
              <a:buClr>
                <a:schemeClr val="dk1"/>
              </a:buClr>
              <a:buSzPts val="2800"/>
              <a:buChar char="•"/>
            </a:pPr>
            <a:r>
              <a:rPr lang="en-US"/>
              <a:t>Biofilters are technical applications that use the biofiltration process to remove pollutants in environment. </a:t>
            </a:r>
          </a:p>
          <a:p>
            <a:pPr algn="just" indent="-228600" lvl="0" marL="228600" rtl="0">
              <a:lnSpc>
                <a:spcPct val="120000"/>
              </a:lnSpc>
              <a:spcBef>
                <a:spcPts val="1000"/>
              </a:spcBef>
              <a:spcAft>
                <a:spcPts val="0"/>
              </a:spcAft>
              <a:buClr>
                <a:schemeClr val="dk1"/>
              </a:buClr>
              <a:buSzPts val="2800"/>
              <a:buChar char="•"/>
            </a:pPr>
            <a:r>
              <a:rPr b="1" lang="en-US"/>
              <a:t>Biofiltration</a:t>
            </a:r>
            <a:r>
              <a:rPr lang="en-US"/>
              <a:t> is a pollution control technique using a bioreactor containing living material to capture and biologically degrade pollutants.</a:t>
            </a:r>
          </a:p>
          <a:p>
            <a:pPr algn="just" indent="-228600" lvl="0" marL="228600" rtl="0">
              <a:lnSpc>
                <a:spcPct val="90000"/>
              </a:lnSpc>
              <a:spcBef>
                <a:spcPts val="1000"/>
              </a:spcBef>
              <a:spcAft>
                <a:spcPts val="0"/>
              </a:spcAft>
              <a:buClr>
                <a:schemeClr val="dk1"/>
              </a:buClr>
              <a:buSzPts val="2800"/>
              <a:buChar char="•"/>
            </a:pPr>
            <a:r>
              <a:rPr lang="en-US"/>
              <a:t>It is application are used to remove the pollutants from air and water.</a:t>
            </a:r>
          </a:p>
          <a:p>
            <a:pPr algn="just" indent="-228600" lvl="0" marL="228600" rtl="0">
              <a:lnSpc>
                <a:spcPct val="90000"/>
              </a:lnSpc>
              <a:spcBef>
                <a:spcPts val="1000"/>
              </a:spcBef>
              <a:spcAft>
                <a:spcPts val="0"/>
              </a:spcAft>
              <a:buClr>
                <a:schemeClr val="dk1"/>
              </a:buClr>
              <a:buSzPts val="2800"/>
              <a:buChar char="•"/>
            </a:pPr>
            <a:r>
              <a:rPr lang="en-US" u="sng"/>
              <a:t>Some examples of biofiltration</a:t>
            </a:r>
            <a:r>
              <a:rPr lang="en-US"/>
              <a:t>: Slow sand filters, Treatment ponds, Constructed wetlands and natural wetlands. Filters like Bioswales, biostrips, biobags, bioscrubbers, Vermifilters and trickling filters.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2" name="Shape 94"/>
        <p:cNvGrpSpPr/>
        <p:nvPr/>
      </p:nvGrpSpPr>
      <p:grpSpPr>
        <a:xfrm>
          <a:off x="0" y="0"/>
          <a:ext cx="0" cy="0"/>
          <a:chOff x="0" y="0"/>
          <a:chExt cx="0" cy="0"/>
        </a:xfrm>
      </p:grpSpPr>
      <p:sp>
        <p:nvSpPr>
          <p:cNvPr id="1048595" name="Google Shape;95;p2"/>
          <p:cNvSpPr txBox="1"/>
          <p:nvPr>
            <p:ph type="title"/>
          </p:nvPr>
        </p:nvSpPr>
        <p:spPr>
          <a:xfrm>
            <a:off x="838200" y="365125"/>
            <a:ext cx="10515600" cy="1325563"/>
          </a:xfrm>
          <a:prstGeom prst="rect"/>
          <a:noFill/>
          <a:ln>
            <a:noFill/>
          </a:ln>
        </p:spPr>
        <p:txBody>
          <a:bodyPr anchor="ctr" anchorCtr="0" bIns="45700" lIns="91425" rIns="91425" spcFirstLastPara="1" tIns="45700" wrap="square">
            <a:normAutofit/>
          </a:bodyPr>
          <a:p>
            <a:pPr algn="l" indent="0" lvl="0" marL="0" rtl="0">
              <a:lnSpc>
                <a:spcPct val="90000"/>
              </a:lnSpc>
              <a:spcBef>
                <a:spcPts val="0"/>
              </a:spcBef>
              <a:spcAft>
                <a:spcPts val="0"/>
              </a:spcAft>
              <a:buClr>
                <a:schemeClr val="dk1"/>
              </a:buClr>
              <a:buSzPts val="4400"/>
              <a:buFont typeface="Calibri"/>
              <a:buNone/>
            </a:pPr>
            <a:r>
              <a:rPr lang="en-US"/>
              <a:t>Faculty details-</a:t>
            </a:r>
          </a:p>
        </p:txBody>
      </p:sp>
      <p:sp>
        <p:nvSpPr>
          <p:cNvPr id="1048596" name="Google Shape;96;p2"/>
          <p:cNvSpPr txBox="1"/>
          <p:nvPr>
            <p:ph type="body" idx="1"/>
          </p:nvPr>
        </p:nvSpPr>
        <p:spPr>
          <a:xfrm>
            <a:off x="838200" y="1825625"/>
            <a:ext cx="10515600" cy="2392640"/>
          </a:xfrm>
          <a:prstGeom prst="rect"/>
          <a:noFill/>
          <a:ln>
            <a:noFill/>
          </a:ln>
        </p:spPr>
        <p:txBody>
          <a:bodyPr anchor="t" anchorCtr="0" bIns="45700" lIns="91425" rIns="91425" spcFirstLastPara="1" tIns="45700" wrap="square">
            <a:spAutoFit/>
          </a:bodyPr>
          <a:p>
            <a:pPr algn="l" indent="-228600" lvl="0" marL="228600" rtl="0">
              <a:lnSpc>
                <a:spcPct val="90000"/>
              </a:lnSpc>
              <a:spcBef>
                <a:spcPts val="0"/>
              </a:spcBef>
              <a:spcAft>
                <a:spcPts val="0"/>
              </a:spcAft>
              <a:buClr>
                <a:schemeClr val="dk1"/>
              </a:buClr>
              <a:buSzPts val="3600"/>
              <a:buChar char="•"/>
            </a:pPr>
            <a:r>
              <a:rPr altLang="en-IN" sz="3600" lang="en-US"/>
              <a:t>S</a:t>
            </a:r>
            <a:r>
              <a:rPr altLang="en-IN" sz="3600" lang="en-US"/>
              <a:t>A</a:t>
            </a:r>
            <a:r>
              <a:rPr altLang="en-IN" sz="3600" lang="en-US"/>
              <a:t>L</a:t>
            </a:r>
            <a:r>
              <a:rPr altLang="en-IN" sz="3600" lang="en-US"/>
              <a:t>A</a:t>
            </a:r>
            <a:r>
              <a:rPr altLang="en-IN" sz="3600" lang="en-US"/>
              <a:t>I</a:t>
            </a:r>
            <a:r>
              <a:rPr altLang="en-IN" sz="3600" lang="en-US"/>
              <a:t> </a:t>
            </a:r>
            <a:r>
              <a:rPr altLang="en-IN" sz="3600" lang="en-US"/>
              <a:t>M</a:t>
            </a:r>
            <a:r>
              <a:rPr altLang="en-IN" sz="3600" lang="en-US"/>
              <a:t>A</a:t>
            </a:r>
            <a:r>
              <a:rPr altLang="en-IN" sz="3600" lang="en-US"/>
              <a:t>D</a:t>
            </a:r>
            <a:r>
              <a:rPr altLang="en-IN" sz="3600" lang="en-US"/>
              <a:t>H</a:t>
            </a:r>
            <a:r>
              <a:rPr altLang="en-IN" sz="3600" lang="en-US"/>
              <a:t>A</a:t>
            </a:r>
            <a:r>
              <a:rPr altLang="en-IN" sz="3600" lang="en-US"/>
              <a:t>V</a:t>
            </a:r>
            <a:r>
              <a:rPr altLang="en-IN" sz="3600" lang="en-US"/>
              <a:t>I</a:t>
            </a:r>
            <a:r>
              <a:rPr altLang="en-IN" sz="3600" lang="en-US"/>
              <a:t> </a:t>
            </a:r>
            <a:r>
              <a:rPr altLang="en-IN" sz="3600" lang="en-US"/>
              <a:t>R</a:t>
            </a:r>
            <a:endParaRPr altLang="en-US" lang="zh-CN"/>
          </a:p>
          <a:p>
            <a:pPr algn="l" indent="-228600" lvl="0" marL="228600" rtl="0">
              <a:lnSpc>
                <a:spcPct val="90000"/>
              </a:lnSpc>
              <a:spcBef>
                <a:spcPts val="1000"/>
              </a:spcBef>
              <a:spcAft>
                <a:spcPts val="0"/>
              </a:spcAft>
              <a:buClr>
                <a:schemeClr val="dk1"/>
              </a:buClr>
              <a:buSzPts val="3600"/>
              <a:buChar char="•"/>
            </a:pPr>
            <a:r>
              <a:rPr sz="3600" lang="en-US"/>
              <a:t>Department of  ISE</a:t>
            </a:r>
          </a:p>
          <a:p>
            <a:pPr algn="l" indent="-228600" lvl="0" marL="228600" rtl="0">
              <a:lnSpc>
                <a:spcPct val="90000"/>
              </a:lnSpc>
              <a:spcBef>
                <a:spcPts val="1000"/>
              </a:spcBef>
              <a:spcAft>
                <a:spcPts val="0"/>
              </a:spcAft>
              <a:buClr>
                <a:schemeClr val="dk1"/>
              </a:buClr>
              <a:buSzPts val="3600"/>
              <a:buChar char="•"/>
            </a:pPr>
            <a:r>
              <a:rPr sz="3600" lang="en-US"/>
              <a:t>CMRIT,Bengaluru</a:t>
            </a:r>
            <a:endParaRPr sz="3600"/>
          </a:p>
          <a:p>
            <a:pPr algn="l" indent="-228600" lvl="0" marL="228600" rtl="0">
              <a:lnSpc>
                <a:spcPct val="90000"/>
              </a:lnSpc>
              <a:spcBef>
                <a:spcPts val="1000"/>
              </a:spcBef>
              <a:spcAft>
                <a:spcPts val="0"/>
              </a:spcAft>
              <a:buClr>
                <a:schemeClr val="dk1"/>
              </a:buClr>
              <a:buSzPts val="3600"/>
              <a:buChar char="•"/>
            </a:pPr>
            <a:r>
              <a:rPr sz="3600" lang="en-US"/>
              <a:t>Google Classroom class code- xsq5o6t</a:t>
            </a:r>
            <a:endParaRPr sz="3600"/>
          </a:p>
        </p:txBody>
      </p:sp>
      <p:pic>
        <p:nvPicPr>
          <p:cNvPr id="2097153" name="Google Shape;97;p2" descr="C:\Users\cmrit\Desktop\Cmrit.png"/>
          <p:cNvPicPr preferRelativeResize="0">
            <a:picLocks/>
          </p:cNvPicPr>
          <p:nvPr/>
        </p:nvPicPr>
        <p:blipFill rotWithShape="1">
          <a:blip xmlns:r="http://schemas.openxmlformats.org/officeDocument/2006/relationships" r:embed="rId1">
            <a:alphaModFix/>
          </a:blip>
          <a:srcRect l="0" t="0" r="0" b="0"/>
          <a:stretch>
            <a:fillRect/>
          </a:stretch>
        </p:blipFill>
        <p:spPr>
          <a:xfrm>
            <a:off x="9939925" y="365125"/>
            <a:ext cx="1828800" cy="914400"/>
          </a:xfrm>
          <a:prstGeom prst="rect"/>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97" name="Shape 227"/>
        <p:cNvGrpSpPr/>
        <p:nvPr/>
      </p:nvGrpSpPr>
      <p:grpSpPr>
        <a:xfrm>
          <a:off x="0" y="0"/>
          <a:ext cx="0" cy="0"/>
          <a:chOff x="0" y="0"/>
          <a:chExt cx="0" cy="0"/>
        </a:xfrm>
      </p:grpSpPr>
      <p:pic>
        <p:nvPicPr>
          <p:cNvPr id="2097169" name="Google Shape;228;p19" descr="C:\Users\Admin\Desktop\images.jpg"/>
          <p:cNvPicPr preferRelativeResize="0">
            <a:picLocks/>
          </p:cNvPicPr>
          <p:nvPr/>
        </p:nvPicPr>
        <p:blipFill rotWithShape="1">
          <a:blip xmlns:r="http://schemas.openxmlformats.org/officeDocument/2006/relationships" r:embed="rId1">
            <a:alphaModFix/>
          </a:blip>
          <a:srcRect l="0" t="0" r="0" b="0"/>
          <a:stretch>
            <a:fillRect/>
          </a:stretch>
        </p:blipFill>
        <p:spPr>
          <a:xfrm>
            <a:off x="7267575" y="3553947"/>
            <a:ext cx="4027955" cy="3017078"/>
          </a:xfrm>
          <a:prstGeom prst="rect"/>
          <a:noFill/>
          <a:ln w="9525" cap="flat" cmpd="sng">
            <a:solidFill>
              <a:schemeClr val="dk1"/>
            </a:solidFill>
            <a:prstDash val="solid"/>
            <a:round/>
            <a:headEnd type="none" w="sm" len="sm"/>
            <a:tailEnd type="none" w="sm" len="sm"/>
          </a:ln>
        </p:spPr>
      </p:pic>
      <p:pic>
        <p:nvPicPr>
          <p:cNvPr id="2097170" name="Google Shape;229;p19" descr="C:\Users\Admin\Desktop\8015-Gbo2qs1.jpg"/>
          <p:cNvPicPr preferRelativeResize="0">
            <a:picLocks/>
          </p:cNvPicPr>
          <p:nvPr/>
        </p:nvPicPr>
        <p:blipFill rotWithShape="1">
          <a:blip xmlns:r="http://schemas.openxmlformats.org/officeDocument/2006/relationships" r:embed="rId2">
            <a:alphaModFix/>
          </a:blip>
          <a:srcRect l="0" t="0" r="0" b="0"/>
          <a:stretch>
            <a:fillRect/>
          </a:stretch>
        </p:blipFill>
        <p:spPr>
          <a:xfrm>
            <a:off x="6436659" y="259974"/>
            <a:ext cx="5325035" cy="3424136"/>
          </a:xfrm>
          <a:prstGeom prst="rect"/>
          <a:noFill/>
          <a:ln w="12700" cap="sq" cmpd="sng">
            <a:solidFill>
              <a:srgbClr val="000000"/>
            </a:solidFill>
            <a:prstDash val="solid"/>
            <a:miter lim="800000"/>
            <a:headEnd type="none" w="sm" len="sm"/>
            <a:tailEnd type="none" w="sm" len="sm"/>
          </a:ln>
          <a:effectLst>
            <a:outerShdw algn="tl" blurRad="50800" dir="2700000" dist="38100" rotWithShape="0">
              <a:srgbClr val="000000">
                <a:alpha val="42745"/>
              </a:srgbClr>
            </a:outerShdw>
          </a:effectLst>
        </p:spPr>
      </p:pic>
      <p:pic>
        <p:nvPicPr>
          <p:cNvPr id="2097171" name="Google Shape;230;p19" descr="C:\Users\Admin\Desktop\002A2 MN-0012-12N-01-BF_1766_gcl.jpg"/>
          <p:cNvPicPr preferRelativeResize="0">
            <a:picLocks/>
          </p:cNvPicPr>
          <p:nvPr/>
        </p:nvPicPr>
        <p:blipFill rotWithShape="1">
          <a:blip xmlns:r="http://schemas.openxmlformats.org/officeDocument/2006/relationships" r:embed="rId3">
            <a:alphaModFix/>
          </a:blip>
          <a:srcRect l="0" t="0" r="0" b="3375"/>
          <a:stretch>
            <a:fillRect/>
          </a:stretch>
        </p:blipFill>
        <p:spPr>
          <a:xfrm>
            <a:off x="847164" y="3685988"/>
            <a:ext cx="4495800" cy="2822388"/>
          </a:xfrm>
          <a:prstGeom prst="rect"/>
          <a:noFill/>
          <a:ln w="9525" cap="flat" cmpd="sng">
            <a:solidFill>
              <a:schemeClr val="dk1"/>
            </a:solidFill>
            <a:prstDash val="solid"/>
            <a:round/>
            <a:headEnd type="none" w="sm" len="sm"/>
            <a:tailEnd type="none" w="sm" len="sm"/>
          </a:ln>
        </p:spPr>
      </p:pic>
      <p:pic>
        <p:nvPicPr>
          <p:cNvPr id="2097172" name="Google Shape;231;p19" descr="C:\Users\Admin\Desktop\3-s2.0-B9780128239469000036-f03-01-9780128239469.jpg"/>
          <p:cNvPicPr preferRelativeResize="0">
            <a:picLocks/>
          </p:cNvPicPr>
          <p:nvPr/>
        </p:nvPicPr>
        <p:blipFill rotWithShape="1">
          <a:blip xmlns:r="http://schemas.openxmlformats.org/officeDocument/2006/relationships" r:embed="rId4">
            <a:alphaModFix/>
          </a:blip>
          <a:srcRect l="0" t="0" r="0" b="0"/>
          <a:stretch>
            <a:fillRect/>
          </a:stretch>
        </p:blipFill>
        <p:spPr>
          <a:xfrm>
            <a:off x="509026" y="242046"/>
            <a:ext cx="5210456" cy="3453638"/>
          </a:xfrm>
          <a:prstGeom prst="rect"/>
          <a:noFill/>
          <a:ln w="12700" cap="sq" cmpd="sng">
            <a:solidFill>
              <a:srgbClr val="000000"/>
            </a:solidFill>
            <a:prstDash val="solid"/>
            <a:miter lim="800000"/>
            <a:headEnd type="none" w="sm" len="sm"/>
            <a:tailEnd type="none" w="sm" len="sm"/>
          </a:ln>
          <a:effectLst>
            <a:outerShdw algn="tl" blurRad="50800" dir="2700000" dist="38100" rotWithShape="0">
              <a:srgbClr val="000000">
                <a:alpha val="42745"/>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00" name="Shape 235"/>
        <p:cNvGrpSpPr/>
        <p:nvPr/>
      </p:nvGrpSpPr>
      <p:grpSpPr>
        <a:xfrm>
          <a:off x="0" y="0"/>
          <a:ext cx="0" cy="0"/>
          <a:chOff x="0" y="0"/>
          <a:chExt cx="0" cy="0"/>
        </a:xfrm>
      </p:grpSpPr>
      <p:sp>
        <p:nvSpPr>
          <p:cNvPr id="1048679" name="Google Shape;236;p20"/>
          <p:cNvSpPr txBox="1"/>
          <p:nvPr>
            <p:ph type="title"/>
          </p:nvPr>
        </p:nvSpPr>
        <p:spPr>
          <a:xfrm>
            <a:off x="524446" y="257547"/>
            <a:ext cx="10515600" cy="880969"/>
          </a:xfrm>
          <a:prstGeom prst="rect"/>
          <a:noFill/>
          <a:ln>
            <a:noFill/>
          </a:ln>
        </p:spPr>
        <p:txBody>
          <a:bodyPr anchor="ctr" anchorCtr="0" bIns="45700" lIns="91425" rIns="91425" spcFirstLastPara="1" tIns="45700" wrap="square">
            <a:normAutofit/>
          </a:bodyPr>
          <a:p>
            <a:pPr algn="l" indent="0" lvl="0" marL="0" rtl="0">
              <a:lnSpc>
                <a:spcPct val="90000"/>
              </a:lnSpc>
              <a:spcBef>
                <a:spcPts val="0"/>
              </a:spcBef>
              <a:spcAft>
                <a:spcPts val="0"/>
              </a:spcAft>
              <a:buClr>
                <a:srgbClr val="C00000"/>
              </a:buClr>
              <a:buSzPts val="4000"/>
              <a:buFont typeface="Calibri"/>
              <a:buNone/>
            </a:pPr>
            <a:r>
              <a:rPr b="1" sz="4000" lang="en-US">
                <a:solidFill>
                  <a:srgbClr val="C00000"/>
                </a:solidFill>
                <a:latin typeface="Calibri"/>
                <a:ea typeface="Calibri"/>
                <a:cs typeface="Calibri"/>
                <a:sym typeface="Calibri"/>
              </a:rPr>
              <a:t>Bio-pesticides</a:t>
            </a:r>
          </a:p>
        </p:txBody>
      </p:sp>
      <p:sp>
        <p:nvSpPr>
          <p:cNvPr id="1048680" name="Google Shape;237;p20"/>
          <p:cNvSpPr txBox="1"/>
          <p:nvPr>
            <p:ph type="body" idx="1"/>
          </p:nvPr>
        </p:nvSpPr>
        <p:spPr>
          <a:xfrm>
            <a:off x="838200" y="1120589"/>
            <a:ext cx="6190129" cy="4455458"/>
          </a:xfrm>
          <a:prstGeom prst="rect"/>
          <a:noFill/>
          <a:ln>
            <a:noFill/>
          </a:ln>
        </p:spPr>
        <p:txBody>
          <a:bodyPr anchor="t" anchorCtr="0" bIns="45700" lIns="91425" rIns="91425" spcFirstLastPara="1" tIns="45700" wrap="square">
            <a:normAutofit lnSpcReduction="10000"/>
          </a:bodyPr>
          <a:p>
            <a:pPr algn="just" indent="-228600" lvl="0" marL="228600" rtl="0">
              <a:lnSpc>
                <a:spcPct val="90000"/>
              </a:lnSpc>
              <a:spcBef>
                <a:spcPts val="0"/>
              </a:spcBef>
              <a:spcAft>
                <a:spcPts val="0"/>
              </a:spcAft>
              <a:buClr>
                <a:schemeClr val="dk1"/>
              </a:buClr>
              <a:buSzPts val="2800"/>
              <a:buChar char="•"/>
            </a:pPr>
            <a:r>
              <a:rPr lang="en-US"/>
              <a:t>Bio-pesticides are biological substances or organisms that can be used instead of chemicals for pest control and thus they overcome the negative effects of chemical pesticides. </a:t>
            </a:r>
          </a:p>
          <a:p>
            <a:pPr algn="just" indent="-228600" lvl="0" marL="228600" rtl="0">
              <a:lnSpc>
                <a:spcPct val="90000"/>
              </a:lnSpc>
              <a:spcBef>
                <a:spcPts val="1000"/>
              </a:spcBef>
              <a:spcAft>
                <a:spcPts val="0"/>
              </a:spcAft>
              <a:buClr>
                <a:schemeClr val="dk1"/>
              </a:buClr>
              <a:buSzPts val="2800"/>
              <a:buChar char="•"/>
            </a:pPr>
            <a:r>
              <a:rPr lang="en-US"/>
              <a:t>The effective control of bio-pesticides requires appropriate formulation and application. </a:t>
            </a:r>
          </a:p>
          <a:p>
            <a:pPr algn="just" indent="-228600" lvl="0" marL="228600" rtl="0">
              <a:lnSpc>
                <a:spcPct val="90000"/>
              </a:lnSpc>
              <a:spcBef>
                <a:spcPts val="1000"/>
              </a:spcBef>
              <a:spcAft>
                <a:spcPts val="0"/>
              </a:spcAft>
              <a:buClr>
                <a:schemeClr val="dk1"/>
              </a:buClr>
              <a:buSzPts val="2800"/>
              <a:buChar char="•"/>
            </a:pPr>
            <a:r>
              <a:rPr lang="en-US"/>
              <a:t>Bio-pesticides are majorly used in the area of soil amendments and seed treatments.</a:t>
            </a:r>
          </a:p>
        </p:txBody>
      </p:sp>
      <p:pic>
        <p:nvPicPr>
          <p:cNvPr id="2097173" name="Google Shape;238;p20" descr="C:\Users\Admin\Desktop\econeem-bio-pesticide-500x500.jpg"/>
          <p:cNvPicPr preferRelativeResize="0">
            <a:picLocks/>
          </p:cNvPicPr>
          <p:nvPr/>
        </p:nvPicPr>
        <p:blipFill rotWithShape="1">
          <a:blip xmlns:r="http://schemas.openxmlformats.org/officeDocument/2006/relationships" r:embed="rId1">
            <a:alphaModFix/>
          </a:blip>
          <a:srcRect l="0" t="4710" r="0" b="8605"/>
          <a:stretch>
            <a:fillRect/>
          </a:stretch>
        </p:blipFill>
        <p:spPr>
          <a:xfrm>
            <a:off x="7270378" y="1228152"/>
            <a:ext cx="3299010" cy="2859742"/>
          </a:xfrm>
          <a:prstGeom prst="rect"/>
          <a:noFill/>
          <a:ln>
            <a:noFill/>
          </a:ln>
        </p:spPr>
      </p:pic>
      <p:sp>
        <p:nvSpPr>
          <p:cNvPr id="1048681" name="Google Shape;239;p20"/>
          <p:cNvSpPr/>
          <p:nvPr/>
        </p:nvSpPr>
        <p:spPr>
          <a:xfrm>
            <a:off x="9556376" y="4801071"/>
            <a:ext cx="2474259" cy="1158199"/>
          </a:xfrm>
          <a:prstGeom prst="rect"/>
          <a:noFill/>
          <a:ln>
            <a:noFill/>
          </a:ln>
        </p:spPr>
        <p:txBody>
          <a:bodyPr anchor="t" anchorCtr="0" bIns="45700" lIns="91425" rIns="91425" spcFirstLastPara="1" tIns="45700" wrap="square">
            <a:spAutoFit/>
          </a:bodyPr>
          <a:p>
            <a:pPr algn="just" indent="0" lvl="0" marL="0" marR="0" rtl="0">
              <a:spcBef>
                <a:spcPts val="0"/>
              </a:spcBef>
              <a:spcAft>
                <a:spcPts val="0"/>
              </a:spcAft>
              <a:buNone/>
            </a:pPr>
            <a:r>
              <a:rPr sz="1800" lang="en-US">
                <a:solidFill>
                  <a:schemeClr val="dk1"/>
                </a:solidFill>
                <a:latin typeface="Calibri"/>
                <a:ea typeface="Calibri"/>
                <a:cs typeface="Calibri"/>
                <a:sym typeface="Calibri"/>
              </a:rPr>
              <a:t>Micro-organism </a:t>
            </a:r>
            <a:r>
              <a:rPr b="1" sz="1800" i="1" lang="en-US">
                <a:solidFill>
                  <a:schemeClr val="dk1"/>
                </a:solidFill>
                <a:latin typeface="Calibri"/>
                <a:ea typeface="Calibri"/>
                <a:cs typeface="Calibri"/>
                <a:sym typeface="Calibri"/>
              </a:rPr>
              <a:t>Bacillus thuringiensis </a:t>
            </a:r>
            <a:r>
              <a:rPr sz="1800" lang="en-US">
                <a:solidFill>
                  <a:schemeClr val="dk1"/>
                </a:solidFill>
                <a:latin typeface="Calibri"/>
                <a:ea typeface="Calibri"/>
                <a:cs typeface="Calibri"/>
                <a:sym typeface="Calibri"/>
              </a:rPr>
              <a:t>stains</a:t>
            </a:r>
            <a:r>
              <a:rPr b="1" sz="1800" i="1" lang="en-US">
                <a:solidFill>
                  <a:schemeClr val="dk1"/>
                </a:solidFill>
                <a:latin typeface="Calibri"/>
                <a:ea typeface="Calibri"/>
                <a:cs typeface="Calibri"/>
                <a:sym typeface="Calibri"/>
              </a:rPr>
              <a:t> </a:t>
            </a:r>
            <a:r>
              <a:rPr sz="1800" lang="en-US">
                <a:solidFill>
                  <a:schemeClr val="dk1"/>
                </a:solidFill>
                <a:latin typeface="Calibri"/>
                <a:ea typeface="Calibri"/>
                <a:cs typeface="Calibri"/>
                <a:sym typeface="Calibri"/>
              </a:rPr>
              <a:t>use to kill insect larvae</a:t>
            </a:r>
            <a:endParaRPr sz="1800">
              <a:solidFill>
                <a:schemeClr val="dk1"/>
              </a:solidFill>
              <a:latin typeface="Calibri"/>
              <a:ea typeface="Calibri"/>
              <a:cs typeface="Calibri"/>
              <a:sym typeface="Calibri"/>
            </a:endParaRPr>
          </a:p>
        </p:txBody>
      </p:sp>
      <p:pic>
        <p:nvPicPr>
          <p:cNvPr id="2097174" name="Google Shape;240;p20" descr="Jas BT Biopesticide at best price in Jaspur by Shri Ram Solvent Extractions  Pvt Ltd | ID: 22262565330"/>
          <p:cNvPicPr preferRelativeResize="0">
            <a:picLocks/>
          </p:cNvPicPr>
          <p:nvPr/>
        </p:nvPicPr>
        <p:blipFill rotWithShape="1">
          <a:blip xmlns:r="http://schemas.openxmlformats.org/officeDocument/2006/relationships" r:embed="rId2">
            <a:alphaModFix/>
          </a:blip>
          <a:srcRect l="25910" t="8015" r="13102" b="0"/>
          <a:stretch>
            <a:fillRect/>
          </a:stretch>
        </p:blipFill>
        <p:spPr>
          <a:xfrm>
            <a:off x="7306234" y="4142735"/>
            <a:ext cx="2232213" cy="2562772"/>
          </a:xfrm>
          <a:prstGeom prst="rect"/>
          <a:noFill/>
          <a:ln>
            <a:noFill/>
          </a:ln>
        </p:spPr>
      </p:pic>
      <p:pic>
        <p:nvPicPr>
          <p:cNvPr id="2097175" name="Google Shape;241;p20" descr="C:\Users\Admin\Desktop\bacterial-biopesticide-250x250.jpg"/>
          <p:cNvPicPr preferRelativeResize="0">
            <a:picLocks/>
          </p:cNvPicPr>
          <p:nvPr/>
        </p:nvPicPr>
        <p:blipFill rotWithShape="1">
          <a:blip xmlns:r="http://schemas.openxmlformats.org/officeDocument/2006/relationships" r:embed="rId3">
            <a:alphaModFix/>
          </a:blip>
          <a:srcRect l="26281" t="0" r="27129" b="0"/>
          <a:stretch>
            <a:fillRect/>
          </a:stretch>
        </p:blipFill>
        <p:spPr>
          <a:xfrm>
            <a:off x="10623181" y="1281349"/>
            <a:ext cx="1264019" cy="2713173"/>
          </a:xfrm>
          <a:prstGeom prst="rect"/>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03" name="Shape 246"/>
        <p:cNvGrpSpPr/>
        <p:nvPr/>
      </p:nvGrpSpPr>
      <p:grpSpPr>
        <a:xfrm>
          <a:off x="0" y="0"/>
          <a:ext cx="0" cy="0"/>
          <a:chOff x="0" y="0"/>
          <a:chExt cx="0" cy="0"/>
        </a:xfrm>
      </p:grpSpPr>
      <p:sp>
        <p:nvSpPr>
          <p:cNvPr id="1048684" name="Google Shape;247;p21"/>
          <p:cNvSpPr txBox="1"/>
          <p:nvPr>
            <p:ph type="title"/>
          </p:nvPr>
        </p:nvSpPr>
        <p:spPr>
          <a:xfrm>
            <a:off x="847164" y="311337"/>
            <a:ext cx="10515600" cy="746499"/>
          </a:xfrm>
          <a:prstGeom prst="rect"/>
          <a:noFill/>
          <a:ln>
            <a:noFill/>
          </a:ln>
        </p:spPr>
        <p:txBody>
          <a:bodyPr anchor="ctr" anchorCtr="0" bIns="45700" lIns="91425" rIns="91425" spcFirstLastPara="1" tIns="45700" wrap="square">
            <a:normAutofit/>
          </a:bodyPr>
          <a:p>
            <a:pPr algn="l" indent="0" lvl="0" marL="0" rtl="0">
              <a:lnSpc>
                <a:spcPct val="90000"/>
              </a:lnSpc>
              <a:spcBef>
                <a:spcPts val="0"/>
              </a:spcBef>
              <a:spcAft>
                <a:spcPts val="0"/>
              </a:spcAft>
              <a:buClr>
                <a:srgbClr val="C00000"/>
              </a:buClr>
              <a:buSzPts val="4000"/>
              <a:buFont typeface="Calibri"/>
              <a:buNone/>
            </a:pPr>
            <a:r>
              <a:rPr b="1" sz="4000" lang="en-US">
                <a:solidFill>
                  <a:srgbClr val="C00000"/>
                </a:solidFill>
                <a:latin typeface="Calibri"/>
                <a:ea typeface="Calibri"/>
                <a:cs typeface="Calibri"/>
                <a:sym typeface="Calibri"/>
              </a:rPr>
              <a:t>Bioinformatics</a:t>
            </a:r>
          </a:p>
        </p:txBody>
      </p:sp>
      <p:sp>
        <p:nvSpPr>
          <p:cNvPr id="1048685" name="Google Shape;248;p21"/>
          <p:cNvSpPr txBox="1"/>
          <p:nvPr>
            <p:ph type="body" idx="1"/>
          </p:nvPr>
        </p:nvSpPr>
        <p:spPr>
          <a:xfrm>
            <a:off x="838201" y="941294"/>
            <a:ext cx="5204012" cy="4572000"/>
          </a:xfrm>
          <a:prstGeom prst="rect"/>
          <a:noFill/>
          <a:ln>
            <a:noFill/>
          </a:ln>
        </p:spPr>
        <p:txBody>
          <a:bodyPr anchor="t" anchorCtr="0" bIns="45700" lIns="91425" rIns="91425" spcFirstLastPara="1" tIns="45700" wrap="square">
            <a:normAutofit/>
          </a:bodyPr>
          <a:p>
            <a:pPr algn="just" indent="-228600" lvl="0" marL="228600" rtl="0">
              <a:lnSpc>
                <a:spcPct val="90000"/>
              </a:lnSpc>
              <a:spcBef>
                <a:spcPts val="0"/>
              </a:spcBef>
              <a:spcAft>
                <a:spcPts val="0"/>
              </a:spcAft>
              <a:buClr>
                <a:schemeClr val="dk1"/>
              </a:buClr>
              <a:buSzPts val="2800"/>
              <a:buChar char="•"/>
            </a:pPr>
            <a:r>
              <a:rPr lang="en-US"/>
              <a:t>These are currently popular fields of study which are highly multi-disciplinary, and engineers can significantly contribute to those fields. </a:t>
            </a:r>
          </a:p>
          <a:p>
            <a:pPr algn="just" indent="-228600" lvl="0" marL="228600" rtl="0">
              <a:lnSpc>
                <a:spcPct val="90000"/>
              </a:lnSpc>
              <a:spcBef>
                <a:spcPts val="1000"/>
              </a:spcBef>
              <a:spcAft>
                <a:spcPts val="0"/>
              </a:spcAft>
              <a:buClr>
                <a:schemeClr val="dk1"/>
              </a:buClr>
              <a:buSzPts val="2800"/>
              <a:buChar char="•"/>
            </a:pPr>
            <a:r>
              <a:rPr lang="en-US"/>
              <a:t>Those fields of study computationally analyze very large data sets to draw insights into the working of the fundamental functional unit of life - the cell.</a:t>
            </a:r>
          </a:p>
          <a:p>
            <a:pPr algn="l" indent="-50800" lvl="0" marL="228600" rtl="0">
              <a:lnSpc>
                <a:spcPct val="90000"/>
              </a:lnSpc>
              <a:spcBef>
                <a:spcPts val="1000"/>
              </a:spcBef>
              <a:spcAft>
                <a:spcPts val="0"/>
              </a:spcAft>
              <a:buClr>
                <a:schemeClr val="dk1"/>
              </a:buClr>
              <a:buSzPts val="2800"/>
              <a:buNone/>
            </a:pPr>
            <a:r>
              <a:t/>
            </a:r>
          </a:p>
        </p:txBody>
      </p:sp>
      <p:pic>
        <p:nvPicPr>
          <p:cNvPr id="2097176" name="Google Shape;249;p21"/>
          <p:cNvPicPr preferRelativeResize="0">
            <a:picLocks/>
          </p:cNvPicPr>
          <p:nvPr/>
        </p:nvPicPr>
        <p:blipFill rotWithShape="1">
          <a:blip xmlns:r="http://schemas.openxmlformats.org/officeDocument/2006/relationships" r:embed="rId1">
            <a:alphaModFix/>
          </a:blip>
          <a:srcRect l="4062" t="0" r="2270" b="0"/>
          <a:stretch>
            <a:fillRect/>
          </a:stretch>
        </p:blipFill>
        <p:spPr>
          <a:xfrm>
            <a:off x="6131859" y="494875"/>
            <a:ext cx="5710517" cy="5645949"/>
          </a:xfrm>
          <a:prstGeom prst="rect"/>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07" name="Shape 254"/>
        <p:cNvGrpSpPr/>
        <p:nvPr/>
      </p:nvGrpSpPr>
      <p:grpSpPr>
        <a:xfrm>
          <a:off x="0" y="0"/>
          <a:ext cx="0" cy="0"/>
          <a:chOff x="0" y="0"/>
          <a:chExt cx="0" cy="0"/>
        </a:xfrm>
      </p:grpSpPr>
      <p:sp>
        <p:nvSpPr>
          <p:cNvPr id="1048694" name="Google Shape;255;p23"/>
          <p:cNvSpPr txBox="1"/>
          <p:nvPr>
            <p:ph type="title"/>
          </p:nvPr>
        </p:nvSpPr>
        <p:spPr>
          <a:xfrm>
            <a:off x="831850" y="1709738"/>
            <a:ext cx="10515600" cy="2852737"/>
          </a:xfrm>
          <a:prstGeom prst="rect"/>
          <a:noFill/>
          <a:ln>
            <a:noFill/>
          </a:ln>
        </p:spPr>
        <p:txBody>
          <a:bodyPr anchor="b" anchorCtr="0" bIns="45700" lIns="91425" rIns="91425" spcFirstLastPara="1" tIns="45700" wrap="square">
            <a:normAutofit/>
          </a:bodyPr>
          <a:p>
            <a:pPr algn="ctr" indent="0" lvl="0" marL="0" rtl="0">
              <a:lnSpc>
                <a:spcPct val="90000"/>
              </a:lnSpc>
              <a:spcBef>
                <a:spcPts val="0"/>
              </a:spcBef>
              <a:spcAft>
                <a:spcPts val="0"/>
              </a:spcAft>
              <a:buClr>
                <a:srgbClr val="2F6B09"/>
              </a:buClr>
              <a:buSzPts val="7200"/>
              <a:buFont typeface="Calibri"/>
              <a:buNone/>
            </a:pPr>
            <a:r>
              <a:rPr b="1" sz="7200" lang="en-US">
                <a:solidFill>
                  <a:srgbClr val="2F6B09"/>
                </a:solidFill>
              </a:rPr>
              <a:t>Thank you....</a:t>
            </a:r>
            <a:endParaRPr b="1" sz="7200">
              <a:solidFill>
                <a:srgbClr val="2F6B0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45" name="Shape 101"/>
        <p:cNvGrpSpPr/>
        <p:nvPr/>
      </p:nvGrpSpPr>
      <p:grpSpPr>
        <a:xfrm>
          <a:off x="0" y="0"/>
          <a:ext cx="0" cy="0"/>
          <a:chOff x="0" y="0"/>
          <a:chExt cx="0" cy="0"/>
        </a:xfrm>
      </p:grpSpPr>
      <p:sp>
        <p:nvSpPr>
          <p:cNvPr id="1048599" name="Google Shape;102;p3"/>
          <p:cNvSpPr txBox="1"/>
          <p:nvPr>
            <p:ph type="title"/>
          </p:nvPr>
        </p:nvSpPr>
        <p:spPr>
          <a:xfrm>
            <a:off x="1828800" y="996950"/>
            <a:ext cx="8331200" cy="565150"/>
          </a:xfrm>
          <a:prstGeom prst="rect"/>
          <a:noFill/>
          <a:ln>
            <a:noFill/>
          </a:ln>
        </p:spPr>
        <p:txBody>
          <a:bodyPr anchor="ctr" anchorCtr="0" bIns="45700" lIns="91425" rIns="91425" spcFirstLastPara="1" tIns="45700" wrap="square">
            <a:noAutofit/>
          </a:bodyPr>
          <a:p>
            <a:pPr algn="ctr" indent="0" lvl="0" marL="0" rtl="0">
              <a:lnSpc>
                <a:spcPct val="100000"/>
              </a:lnSpc>
              <a:spcBef>
                <a:spcPts val="0"/>
              </a:spcBef>
              <a:spcAft>
                <a:spcPts val="0"/>
              </a:spcAft>
              <a:buClr>
                <a:schemeClr val="lt1"/>
              </a:buClr>
              <a:buSzPts val="3600"/>
              <a:buFont typeface="Arial"/>
              <a:buNone/>
            </a:pPr>
            <a:r>
              <a:rPr b="1" sz="3600" i="0" lang="en-US" u="none">
                <a:solidFill>
                  <a:schemeClr val="lt1"/>
                </a:solidFill>
                <a:latin typeface="Arial"/>
                <a:ea typeface="Arial"/>
                <a:cs typeface="Arial"/>
                <a:sym typeface="Arial"/>
              </a:rPr>
              <a:t>Agenda</a:t>
            </a:r>
          </a:p>
        </p:txBody>
      </p:sp>
      <p:sp>
        <p:nvSpPr>
          <p:cNvPr id="1048600" name="Google Shape;103;p3"/>
          <p:cNvSpPr txBox="1"/>
          <p:nvPr>
            <p:ph type="body" idx="1"/>
          </p:nvPr>
        </p:nvSpPr>
        <p:spPr>
          <a:xfrm>
            <a:off x="1716747" y="1737091"/>
            <a:ext cx="3873500" cy="4300537"/>
          </a:xfrm>
          <a:prstGeom prst="rect"/>
          <a:noFill/>
          <a:ln>
            <a:noFill/>
          </a:ln>
        </p:spPr>
        <p:txBody>
          <a:bodyPr anchor="t" anchorCtr="0" bIns="45700" lIns="91425" rIns="91425" spcFirstLastPara="1" tIns="45700" wrap="square">
            <a:normAutofit/>
          </a:bodyPr>
          <a:p>
            <a:pPr algn="l" indent="0" lvl="0" marL="0" marR="0" rtl="0">
              <a:lnSpc>
                <a:spcPct val="100000"/>
              </a:lnSpc>
              <a:spcBef>
                <a:spcPts val="0"/>
              </a:spcBef>
              <a:spcAft>
                <a:spcPts val="0"/>
              </a:spcAft>
              <a:buClr>
                <a:schemeClr val="accent1"/>
              </a:buClr>
              <a:buSzPts val="1920"/>
              <a:buFont typeface="Noto Sans Symbols"/>
              <a:buNone/>
            </a:pPr>
            <a:r>
              <a:rPr b="1" cap="none" sz="2400" i="0" lang="en-US" strike="noStrike" u="none">
                <a:solidFill>
                  <a:srgbClr val="404040"/>
                </a:solidFill>
                <a:latin typeface="Calibri"/>
                <a:ea typeface="Calibri"/>
                <a:cs typeface="Calibri"/>
                <a:sym typeface="Calibri"/>
              </a:rPr>
              <a:t>Day-01</a:t>
            </a:r>
          </a:p>
          <a:p>
            <a:pPr algn="l" indent="0" lvl="0" marL="0" marR="0" rtl="0">
              <a:lnSpc>
                <a:spcPct val="100000"/>
              </a:lnSpc>
              <a:spcBef>
                <a:spcPts val="0"/>
              </a:spcBef>
              <a:spcAft>
                <a:spcPts val="0"/>
              </a:spcAft>
              <a:buClr>
                <a:schemeClr val="accent1"/>
              </a:buClr>
              <a:buSzPts val="1920"/>
              <a:buFont typeface="Noto Sans Symbols"/>
              <a:buNone/>
            </a:pPr>
            <a:r>
              <a:t/>
            </a:r>
            <a:endParaRPr b="1" cap="none" sz="2400" i="0" strike="noStrike" u="none">
              <a:solidFill>
                <a:srgbClr val="404040"/>
              </a:solidFill>
              <a:latin typeface="Calibri"/>
              <a:ea typeface="Calibri"/>
              <a:cs typeface="Calibri"/>
              <a:sym typeface="Calibri"/>
            </a:endParaRPr>
          </a:p>
          <a:p>
            <a:pPr algn="l" indent="-111760" lvl="0" marL="0" marR="0" rtl="0">
              <a:lnSpc>
                <a:spcPct val="100000"/>
              </a:lnSpc>
              <a:spcBef>
                <a:spcPts val="0"/>
              </a:spcBef>
              <a:spcAft>
                <a:spcPts val="0"/>
              </a:spcAft>
              <a:buClr>
                <a:srgbClr val="BE3C1A"/>
              </a:buClr>
              <a:buSzPts val="1760"/>
              <a:buFont typeface="Noto Sans Symbols"/>
              <a:buChar char="⮚"/>
            </a:pPr>
            <a:r>
              <a:rPr b="0" cap="none" sz="2200" i="0" lang="en-US" strike="noStrike" u="none">
                <a:solidFill>
                  <a:srgbClr val="404040"/>
                </a:solidFill>
                <a:latin typeface="Calibri"/>
                <a:ea typeface="Calibri"/>
                <a:cs typeface="Calibri"/>
                <a:sym typeface="Calibri"/>
              </a:rPr>
              <a:t>Introduction</a:t>
            </a:r>
          </a:p>
          <a:p>
            <a:pPr algn="l" indent="-111760" lvl="0" marL="0" marR="0" rtl="0">
              <a:lnSpc>
                <a:spcPct val="100000"/>
              </a:lnSpc>
              <a:spcBef>
                <a:spcPts val="0"/>
              </a:spcBef>
              <a:spcAft>
                <a:spcPts val="0"/>
              </a:spcAft>
              <a:buClr>
                <a:srgbClr val="BE3C1A"/>
              </a:buClr>
              <a:buSzPts val="1760"/>
              <a:buFont typeface="Noto Sans Symbols"/>
              <a:buChar char="⮚"/>
            </a:pPr>
            <a:r>
              <a:rPr b="0" cap="none" sz="2200" i="0" lang="en-US" strike="noStrike" u="none">
                <a:solidFill>
                  <a:srgbClr val="404040"/>
                </a:solidFill>
                <a:latin typeface="Calibri"/>
                <a:ea typeface="Calibri"/>
                <a:cs typeface="Calibri"/>
                <a:sym typeface="Calibri"/>
              </a:rPr>
              <a:t>Student perspective </a:t>
            </a:r>
          </a:p>
          <a:p>
            <a:pPr algn="l" indent="-111760" lvl="0" marL="0" marR="0" rtl="0">
              <a:lnSpc>
                <a:spcPct val="100000"/>
              </a:lnSpc>
              <a:spcBef>
                <a:spcPts val="0"/>
              </a:spcBef>
              <a:spcAft>
                <a:spcPts val="0"/>
              </a:spcAft>
              <a:buClr>
                <a:srgbClr val="BE3C1A"/>
              </a:buClr>
              <a:buSzPts val="1760"/>
              <a:buFont typeface="Noto Sans Symbols"/>
              <a:buChar char="⮚"/>
            </a:pPr>
            <a:r>
              <a:rPr b="0" cap="none" sz="2200" i="0" lang="en-US" strike="noStrike" u="none">
                <a:solidFill>
                  <a:srgbClr val="404040"/>
                </a:solidFill>
                <a:latin typeface="Calibri"/>
                <a:ea typeface="Calibri"/>
                <a:cs typeface="Calibri"/>
                <a:sym typeface="Calibri"/>
              </a:rPr>
              <a:t>Introduction to subject</a:t>
            </a:r>
          </a:p>
          <a:p>
            <a:pPr algn="l" indent="-111760" lvl="0" marL="0" marR="0" rtl="0">
              <a:lnSpc>
                <a:spcPct val="100000"/>
              </a:lnSpc>
              <a:spcBef>
                <a:spcPts val="0"/>
              </a:spcBef>
              <a:spcAft>
                <a:spcPts val="0"/>
              </a:spcAft>
              <a:buClr>
                <a:srgbClr val="BE3C1A"/>
              </a:buClr>
              <a:buSzPts val="1760"/>
              <a:buFont typeface="Noto Sans Symbols"/>
              <a:buChar char="⮚"/>
            </a:pPr>
            <a:r>
              <a:rPr b="0" cap="none" sz="2200" i="0" lang="en-US" strike="noStrike" u="none">
                <a:solidFill>
                  <a:srgbClr val="404040"/>
                </a:solidFill>
                <a:latin typeface="Calibri"/>
                <a:ea typeface="Calibri"/>
                <a:cs typeface="Calibri"/>
                <a:sym typeface="Calibri"/>
              </a:rPr>
              <a:t>Why subject is important</a:t>
            </a:r>
          </a:p>
          <a:p>
            <a:pPr algn="l" indent="-111760" lvl="0" marL="0" marR="0" rtl="0">
              <a:lnSpc>
                <a:spcPct val="100000"/>
              </a:lnSpc>
              <a:spcBef>
                <a:spcPts val="0"/>
              </a:spcBef>
              <a:spcAft>
                <a:spcPts val="0"/>
              </a:spcAft>
              <a:buClr>
                <a:srgbClr val="BE3C1A"/>
              </a:buClr>
              <a:buSzPts val="1760"/>
              <a:buFont typeface="Noto Sans Symbols"/>
              <a:buChar char="⮚"/>
            </a:pPr>
            <a:r>
              <a:rPr b="0" cap="none" sz="2200" i="0" lang="en-US" strike="noStrike" u="none">
                <a:solidFill>
                  <a:srgbClr val="404040"/>
                </a:solidFill>
                <a:latin typeface="Calibri"/>
                <a:ea typeface="Calibri"/>
                <a:cs typeface="Calibri"/>
                <a:sym typeface="Calibri"/>
              </a:rPr>
              <a:t>Real World Applications</a:t>
            </a:r>
          </a:p>
          <a:p>
            <a:pPr algn="l" indent="-111760" lvl="0" marL="0" marR="0" rtl="0">
              <a:lnSpc>
                <a:spcPct val="100000"/>
              </a:lnSpc>
              <a:spcBef>
                <a:spcPts val="0"/>
              </a:spcBef>
              <a:spcAft>
                <a:spcPts val="0"/>
              </a:spcAft>
              <a:buClr>
                <a:srgbClr val="BE3C1A"/>
              </a:buClr>
              <a:buSzPts val="1760"/>
              <a:buFont typeface="Noto Sans Symbols"/>
              <a:buChar char="⮚"/>
            </a:pPr>
            <a:r>
              <a:rPr b="0" cap="none" sz="2200" i="0" lang="en-US" strike="noStrike" u="none">
                <a:solidFill>
                  <a:srgbClr val="404040"/>
                </a:solidFill>
                <a:latin typeface="Calibri"/>
                <a:ea typeface="Calibri"/>
                <a:cs typeface="Calibri"/>
                <a:sym typeface="Calibri"/>
              </a:rPr>
              <a:t>Course Objectives</a:t>
            </a:r>
          </a:p>
          <a:p>
            <a:pPr algn="l" indent="-111760" lvl="0" marL="0" marR="0" rtl="0">
              <a:lnSpc>
                <a:spcPct val="100000"/>
              </a:lnSpc>
              <a:spcBef>
                <a:spcPts val="0"/>
              </a:spcBef>
              <a:spcAft>
                <a:spcPts val="0"/>
              </a:spcAft>
              <a:buClr>
                <a:srgbClr val="BE3C1A"/>
              </a:buClr>
              <a:buSzPts val="1760"/>
              <a:buFont typeface="Noto Sans Symbols"/>
              <a:buChar char="⮚"/>
            </a:pPr>
            <a:r>
              <a:rPr b="0" cap="none" sz="2200" i="0" lang="en-US" strike="noStrike" u="none">
                <a:solidFill>
                  <a:srgbClr val="404040"/>
                </a:solidFill>
                <a:latin typeface="Calibri"/>
                <a:ea typeface="Calibri"/>
                <a:cs typeface="Calibri"/>
                <a:sym typeface="Calibri"/>
              </a:rPr>
              <a:t>Pre-requisites</a:t>
            </a:r>
          </a:p>
          <a:p>
            <a:pPr algn="l" indent="-111760" lvl="0" marL="0" marR="0" rtl="0">
              <a:lnSpc>
                <a:spcPct val="100000"/>
              </a:lnSpc>
              <a:spcBef>
                <a:spcPts val="0"/>
              </a:spcBef>
              <a:spcAft>
                <a:spcPts val="0"/>
              </a:spcAft>
              <a:buClr>
                <a:srgbClr val="BE3C1A"/>
              </a:buClr>
              <a:buSzPts val="1760"/>
              <a:buFont typeface="Noto Sans Symbols"/>
              <a:buChar char="⮚"/>
            </a:pPr>
            <a:r>
              <a:rPr b="0" cap="none" sz="2200" i="0" lang="en-US" strike="noStrike" u="none">
                <a:solidFill>
                  <a:srgbClr val="404040"/>
                </a:solidFill>
                <a:latin typeface="Calibri"/>
                <a:ea typeface="Calibri"/>
                <a:cs typeface="Calibri"/>
                <a:sym typeface="Calibri"/>
              </a:rPr>
              <a:t>Course Outcomes</a:t>
            </a:r>
          </a:p>
          <a:p>
            <a:pPr algn="l" indent="-111760" lvl="0" marL="0" marR="0" rtl="0">
              <a:lnSpc>
                <a:spcPct val="100000"/>
              </a:lnSpc>
              <a:spcBef>
                <a:spcPts val="0"/>
              </a:spcBef>
              <a:spcAft>
                <a:spcPts val="0"/>
              </a:spcAft>
              <a:buClr>
                <a:srgbClr val="BE3C1A"/>
              </a:buClr>
              <a:buSzPts val="1760"/>
              <a:buFont typeface="Noto Sans Symbols"/>
              <a:buChar char="⮚"/>
            </a:pPr>
            <a:r>
              <a:rPr b="0" cap="none" sz="2200" i="0" lang="en-US" strike="noStrike" u="none">
                <a:solidFill>
                  <a:srgbClr val="404040"/>
                </a:solidFill>
                <a:latin typeface="Calibri"/>
                <a:ea typeface="Calibri"/>
                <a:cs typeface="Calibri"/>
                <a:sym typeface="Calibri"/>
              </a:rPr>
              <a:t>CO-PO mapping</a:t>
            </a:r>
          </a:p>
          <a:p>
            <a:pPr algn="l" indent="-111760" lvl="0" marL="0" marR="0" rtl="0">
              <a:lnSpc>
                <a:spcPct val="100000"/>
              </a:lnSpc>
              <a:spcBef>
                <a:spcPts val="0"/>
              </a:spcBef>
              <a:spcAft>
                <a:spcPts val="0"/>
              </a:spcAft>
              <a:buClr>
                <a:srgbClr val="BE3C1A"/>
              </a:buClr>
              <a:buSzPts val="1760"/>
              <a:buFont typeface="Noto Sans Symbols"/>
              <a:buChar char="⮚"/>
            </a:pPr>
            <a:r>
              <a:rPr b="0" cap="none" sz="2200" i="0" lang="en-US" strike="noStrike" u="none">
                <a:solidFill>
                  <a:srgbClr val="404040"/>
                </a:solidFill>
                <a:latin typeface="Calibri"/>
                <a:ea typeface="Calibri"/>
                <a:cs typeface="Calibri"/>
                <a:sym typeface="Calibri"/>
              </a:rPr>
              <a:t>Quiz</a:t>
            </a:r>
          </a:p>
          <a:p>
            <a:pPr algn="l" indent="0" lvl="0" marL="0" marR="0" rtl="0">
              <a:lnSpc>
                <a:spcPct val="100000"/>
              </a:lnSpc>
              <a:spcBef>
                <a:spcPts val="0"/>
              </a:spcBef>
              <a:spcAft>
                <a:spcPts val="0"/>
              </a:spcAft>
              <a:buClr>
                <a:srgbClr val="BE3C1A"/>
              </a:buClr>
              <a:buSzPts val="1040"/>
              <a:buFont typeface="Noto Sans Symbols"/>
              <a:buNone/>
            </a:pPr>
            <a:r>
              <a:t/>
            </a:r>
            <a:endParaRPr b="0" cap="none" sz="1300" i="0" strike="noStrike" u="none">
              <a:solidFill>
                <a:srgbClr val="404040"/>
              </a:solidFill>
              <a:latin typeface="Times New Roman"/>
              <a:ea typeface="Times New Roman"/>
              <a:cs typeface="Times New Roman"/>
              <a:sym typeface="Times New Roman"/>
            </a:endParaRPr>
          </a:p>
          <a:p>
            <a:pPr algn="l" indent="0" lvl="0" marL="0" marR="0" rtl="0">
              <a:lnSpc>
                <a:spcPct val="100000"/>
              </a:lnSpc>
              <a:spcBef>
                <a:spcPts val="0"/>
              </a:spcBef>
              <a:spcAft>
                <a:spcPts val="0"/>
              </a:spcAft>
              <a:buClr>
                <a:srgbClr val="BE3C1A"/>
              </a:buClr>
              <a:buSzPts val="1040"/>
              <a:buFont typeface="Noto Sans Symbols"/>
              <a:buNone/>
            </a:pPr>
            <a:r>
              <a:t/>
            </a:r>
            <a:endParaRPr b="0" cap="none" sz="1300" i="0" strike="noStrike" u="none">
              <a:solidFill>
                <a:srgbClr val="404040"/>
              </a:solidFill>
              <a:latin typeface="Times New Roman"/>
              <a:ea typeface="Times New Roman"/>
              <a:cs typeface="Times New Roman"/>
              <a:sym typeface="Times New Roman"/>
            </a:endParaRPr>
          </a:p>
          <a:p>
            <a:pPr algn="l" indent="0" lvl="0" marL="0" marR="0" rtl="0">
              <a:lnSpc>
                <a:spcPct val="100000"/>
              </a:lnSpc>
              <a:spcBef>
                <a:spcPts val="0"/>
              </a:spcBef>
              <a:spcAft>
                <a:spcPts val="0"/>
              </a:spcAft>
              <a:buClr>
                <a:srgbClr val="BE3C1A"/>
              </a:buClr>
              <a:buSzPts val="1040"/>
              <a:buFont typeface="Noto Sans Symbols"/>
              <a:buNone/>
            </a:pPr>
            <a:r>
              <a:t/>
            </a:r>
            <a:endParaRPr b="0" cap="none" sz="1300" i="0" strike="noStrike" u="none">
              <a:solidFill>
                <a:srgbClr val="404040"/>
              </a:solidFill>
              <a:latin typeface="Times New Roman"/>
              <a:ea typeface="Times New Roman"/>
              <a:cs typeface="Times New Roman"/>
              <a:sym typeface="Times New Roman"/>
            </a:endParaRPr>
          </a:p>
          <a:p>
            <a:pPr algn="l" indent="0" lvl="0" marL="0" marR="0" rtl="0">
              <a:lnSpc>
                <a:spcPct val="80000"/>
              </a:lnSpc>
              <a:spcBef>
                <a:spcPts val="1000"/>
              </a:spcBef>
              <a:spcAft>
                <a:spcPts val="0"/>
              </a:spcAft>
              <a:buClr>
                <a:schemeClr val="accent1"/>
              </a:buClr>
              <a:buSzPts val="2240"/>
              <a:buFont typeface="Noto Sans Symbols"/>
              <a:buNone/>
            </a:pPr>
            <a:r>
              <a:t/>
            </a:r>
            <a:endParaRPr b="0" cap="none" sz="2800" i="0" strike="noStrike" u="none">
              <a:solidFill>
                <a:srgbClr val="404040"/>
              </a:solidFill>
              <a:latin typeface="Times New Roman"/>
              <a:ea typeface="Times New Roman"/>
              <a:cs typeface="Times New Roman"/>
              <a:sym typeface="Times New Roman"/>
            </a:endParaRPr>
          </a:p>
          <a:p>
            <a:pPr algn="l" indent="0" lvl="0" marL="0" marR="0" rtl="0">
              <a:lnSpc>
                <a:spcPct val="80000"/>
              </a:lnSpc>
              <a:spcBef>
                <a:spcPts val="1000"/>
              </a:spcBef>
              <a:spcAft>
                <a:spcPts val="0"/>
              </a:spcAft>
              <a:buClr>
                <a:schemeClr val="accent1"/>
              </a:buClr>
              <a:buSzPts val="1040"/>
              <a:buFont typeface="Noto Sans Symbols"/>
              <a:buNone/>
            </a:pPr>
            <a:r>
              <a:t/>
            </a:r>
            <a:endParaRPr b="0" cap="none" sz="1300" i="0" strike="noStrike" u="none">
              <a:solidFill>
                <a:srgbClr val="404040"/>
              </a:solidFill>
              <a:latin typeface="Times New Roman"/>
              <a:ea typeface="Times New Roman"/>
              <a:cs typeface="Times New Roman"/>
              <a:sym typeface="Times New Roman"/>
            </a:endParaRPr>
          </a:p>
          <a:p>
            <a:pPr algn="l" indent="0" lvl="0" marL="0" marR="0" rtl="0">
              <a:lnSpc>
                <a:spcPct val="80000"/>
              </a:lnSpc>
              <a:spcBef>
                <a:spcPts val="1000"/>
              </a:spcBef>
              <a:spcAft>
                <a:spcPts val="0"/>
              </a:spcAft>
              <a:buClr>
                <a:schemeClr val="accent1"/>
              </a:buClr>
              <a:buSzPts val="1920"/>
              <a:buFont typeface="Noto Sans Symbols"/>
              <a:buNone/>
            </a:pPr>
            <a:r>
              <a:t/>
            </a:r>
            <a:endParaRPr b="0" cap="none" sz="2400" i="0" strike="noStrike" u="none">
              <a:solidFill>
                <a:srgbClr val="404040"/>
              </a:solidFill>
              <a:latin typeface="Times New Roman"/>
              <a:ea typeface="Times New Roman"/>
              <a:cs typeface="Times New Roman"/>
              <a:sym typeface="Times New Roman"/>
            </a:endParaRPr>
          </a:p>
          <a:p>
            <a:pPr algn="l" indent="0" lvl="0" marL="0" marR="0" rtl="0">
              <a:lnSpc>
                <a:spcPct val="80000"/>
              </a:lnSpc>
              <a:spcBef>
                <a:spcPts val="1000"/>
              </a:spcBef>
              <a:spcAft>
                <a:spcPts val="0"/>
              </a:spcAft>
              <a:buClr>
                <a:schemeClr val="accent1"/>
              </a:buClr>
              <a:buSzPts val="1920"/>
              <a:buFont typeface="Noto Sans Symbols"/>
              <a:buNone/>
            </a:pPr>
            <a:r>
              <a:t/>
            </a:r>
            <a:endParaRPr b="0" cap="none" sz="2400" i="0" strike="noStrike" u="none">
              <a:solidFill>
                <a:srgbClr val="404040"/>
              </a:solidFill>
              <a:latin typeface="Times New Roman"/>
              <a:ea typeface="Times New Roman"/>
              <a:cs typeface="Times New Roman"/>
              <a:sym typeface="Times New Roman"/>
            </a:endParaRPr>
          </a:p>
          <a:p>
            <a:pPr algn="l" indent="-220980" lvl="0" marL="342900" marR="0" rtl="0">
              <a:lnSpc>
                <a:spcPct val="90000"/>
              </a:lnSpc>
              <a:spcBef>
                <a:spcPts val="1000"/>
              </a:spcBef>
              <a:spcAft>
                <a:spcPts val="0"/>
              </a:spcAft>
              <a:buClr>
                <a:schemeClr val="accent1"/>
              </a:buClr>
              <a:buSzPts val="1920"/>
              <a:buFont typeface="Noto Sans Symbols"/>
              <a:buNone/>
            </a:pPr>
            <a:r>
              <a:t/>
            </a:r>
            <a:endParaRPr b="0" sz="2400" i="0" u="none">
              <a:solidFill>
                <a:srgbClr val="404040"/>
              </a:solidFill>
              <a:latin typeface="Times New Roman"/>
              <a:ea typeface="Times New Roman"/>
              <a:cs typeface="Times New Roman"/>
              <a:sym typeface="Times New Roman"/>
            </a:endParaRPr>
          </a:p>
        </p:txBody>
      </p:sp>
      <p:sp>
        <p:nvSpPr>
          <p:cNvPr id="1048601" name="Google Shape;104;p3"/>
          <p:cNvSpPr txBox="1"/>
          <p:nvPr/>
        </p:nvSpPr>
        <p:spPr>
          <a:xfrm>
            <a:off x="10352087" y="295275"/>
            <a:ext cx="838200" cy="768350"/>
          </a:xfrm>
          <a:prstGeom prst="rect"/>
          <a:noFill/>
          <a:ln>
            <a:noFill/>
          </a:ln>
        </p:spPr>
        <p:txBody>
          <a:bodyPr anchor="b" anchorCtr="0" bIns="45700" lIns="91425" rIns="91425" spcFirstLastPara="1" tIns="45700" wrap="square">
            <a:noAutofit/>
          </a:bodyPr>
          <a:p>
            <a:pPr algn="ctr" indent="0" lvl="0" marL="0" marR="0" rtl="0">
              <a:lnSpc>
                <a:spcPct val="100000"/>
              </a:lnSpc>
              <a:spcBef>
                <a:spcPts val="0"/>
              </a:spcBef>
              <a:spcAft>
                <a:spcPts val="0"/>
              </a:spcAft>
              <a:buClr>
                <a:schemeClr val="lt1"/>
              </a:buClr>
              <a:buSzPts val="2800"/>
              <a:buFont typeface="Calibri"/>
              <a:buNone/>
            </a:pPr>
            <a:fld id="{00000000-1234-1234-1234-123412341234}" type="slidenum">
              <a:rPr b="0" sz="2800" i="0" lang="en-US" u="none">
                <a:solidFill>
                  <a:schemeClr val="lt1"/>
                </a:solidFill>
                <a:latin typeface="Calibri"/>
                <a:ea typeface="Calibri"/>
                <a:cs typeface="Calibri"/>
                <a:sym typeface="Calibri"/>
              </a:rPr>
              <a:t>3</a:t>
            </a:fld>
            <a:endParaRPr sz="1800">
              <a:solidFill>
                <a:schemeClr val="dk1"/>
              </a:solidFill>
              <a:latin typeface="Calibri"/>
              <a:ea typeface="Calibri"/>
              <a:cs typeface="Calibri"/>
              <a:sym typeface="Calibri"/>
            </a:endParaRPr>
          </a:p>
        </p:txBody>
      </p:sp>
      <p:pic>
        <p:nvPicPr>
          <p:cNvPr id="2097154" name="Google Shape;105;p3" descr="C:\Users\Mahesh Kumar Jha\Downloads\CMRIT NEW LOGO-01.png"/>
          <p:cNvPicPr preferRelativeResize="0">
            <a:picLocks/>
          </p:cNvPicPr>
          <p:nvPr/>
        </p:nvPicPr>
        <p:blipFill rotWithShape="1">
          <a:blip xmlns:r="http://schemas.openxmlformats.org/officeDocument/2006/relationships" r:embed="rId1">
            <a:alphaModFix/>
          </a:blip>
          <a:srcRect l="10241" t="16174" r="4216" b="0"/>
          <a:stretch>
            <a:fillRect/>
          </a:stretch>
        </p:blipFill>
        <p:spPr>
          <a:xfrm>
            <a:off x="530225" y="606425"/>
            <a:ext cx="1744662" cy="1222375"/>
          </a:xfrm>
          <a:prstGeom prst="rect"/>
          <a:noFill/>
          <a:ln>
            <a:noFill/>
          </a:ln>
        </p:spPr>
      </p:pic>
      <p:sp>
        <p:nvSpPr>
          <p:cNvPr id="1048602" name="Google Shape;106;p3"/>
          <p:cNvSpPr txBox="1"/>
          <p:nvPr/>
        </p:nvSpPr>
        <p:spPr>
          <a:xfrm>
            <a:off x="6097318" y="1773335"/>
            <a:ext cx="5008562" cy="4179887"/>
          </a:xfrm>
          <a:prstGeom prst="rect"/>
          <a:noFill/>
          <a:ln>
            <a:noFill/>
          </a:ln>
        </p:spPr>
        <p:txBody>
          <a:bodyPr anchor="t" anchorCtr="0" bIns="45700" lIns="91425" rIns="91425" spcFirstLastPara="1" tIns="45700" wrap="square">
            <a:normAutofit/>
          </a:bodyPr>
          <a:p>
            <a:pPr algn="l" indent="0" lvl="0" marL="0" marR="0" rtl="0">
              <a:lnSpc>
                <a:spcPct val="150000"/>
              </a:lnSpc>
              <a:spcBef>
                <a:spcPts val="0"/>
              </a:spcBef>
              <a:spcAft>
                <a:spcPts val="0"/>
              </a:spcAft>
              <a:buClr>
                <a:srgbClr val="404040"/>
              </a:buClr>
              <a:buSzPts val="2400"/>
              <a:buFont typeface="Calibri"/>
              <a:buNone/>
            </a:pPr>
            <a:r>
              <a:rPr b="1" sz="2400" i="0" lang="en-US" u="none">
                <a:solidFill>
                  <a:srgbClr val="404040"/>
                </a:solidFill>
                <a:latin typeface="Calibri"/>
                <a:ea typeface="Calibri"/>
                <a:cs typeface="Calibri"/>
                <a:sym typeface="Calibri"/>
              </a:rPr>
              <a:t>Day-02</a:t>
            </a:r>
            <a:endParaRPr sz="1800">
              <a:solidFill>
                <a:schemeClr val="dk1"/>
              </a:solidFill>
              <a:latin typeface="Calibri"/>
              <a:ea typeface="Calibri"/>
              <a:cs typeface="Calibri"/>
              <a:sym typeface="Calibri"/>
            </a:endParaRPr>
          </a:p>
          <a:p>
            <a:pPr algn="l" indent="0" lvl="0" marL="0" marR="0" rtl="0">
              <a:lnSpc>
                <a:spcPct val="100000"/>
              </a:lnSpc>
              <a:spcBef>
                <a:spcPts val="0"/>
              </a:spcBef>
              <a:spcAft>
                <a:spcPts val="0"/>
              </a:spcAft>
              <a:buClr>
                <a:schemeClr val="dk1"/>
              </a:buClr>
              <a:buSzPts val="2400"/>
              <a:buFont typeface="Century Gothic"/>
              <a:buNone/>
            </a:pPr>
            <a:r>
              <a:t/>
            </a:r>
            <a:endParaRPr b="1" sz="2400" i="0" u="none">
              <a:solidFill>
                <a:srgbClr val="404040"/>
              </a:solidFill>
              <a:latin typeface="Calibri"/>
              <a:ea typeface="Calibri"/>
              <a:cs typeface="Calibri"/>
              <a:sym typeface="Calibri"/>
            </a:endParaRPr>
          </a:p>
          <a:p>
            <a:pPr algn="l" indent="-111760" lvl="0" marL="0" marR="0" rtl="0">
              <a:lnSpc>
                <a:spcPct val="100000"/>
              </a:lnSpc>
              <a:spcBef>
                <a:spcPts val="0"/>
              </a:spcBef>
              <a:spcAft>
                <a:spcPts val="0"/>
              </a:spcAft>
              <a:buClr>
                <a:srgbClr val="BE3C1A"/>
              </a:buClr>
              <a:buSzPts val="1760"/>
              <a:buFont typeface="Noto Sans Symbols"/>
              <a:buChar char="⮚"/>
            </a:pPr>
            <a:r>
              <a:rPr b="0" sz="2200" i="0" lang="en-US" u="none">
                <a:solidFill>
                  <a:srgbClr val="404040"/>
                </a:solidFill>
                <a:latin typeface="Calibri"/>
                <a:ea typeface="Calibri"/>
                <a:cs typeface="Calibri"/>
                <a:sym typeface="Calibri"/>
              </a:rPr>
              <a:t>Textbooks and Reference books</a:t>
            </a:r>
            <a:endParaRPr sz="1800">
              <a:solidFill>
                <a:schemeClr val="dk1"/>
              </a:solidFill>
              <a:latin typeface="Calibri"/>
              <a:ea typeface="Calibri"/>
              <a:cs typeface="Calibri"/>
              <a:sym typeface="Calibri"/>
            </a:endParaRPr>
          </a:p>
          <a:p>
            <a:pPr algn="l" indent="-111760" lvl="0" marL="0" marR="0" rtl="0">
              <a:lnSpc>
                <a:spcPct val="100000"/>
              </a:lnSpc>
              <a:spcBef>
                <a:spcPts val="0"/>
              </a:spcBef>
              <a:spcAft>
                <a:spcPts val="0"/>
              </a:spcAft>
              <a:buClr>
                <a:srgbClr val="BE3C1A"/>
              </a:buClr>
              <a:buSzPts val="1760"/>
              <a:buFont typeface="Noto Sans Symbols"/>
              <a:buChar char="⮚"/>
            </a:pPr>
            <a:r>
              <a:rPr b="0" sz="2200" i="0" lang="en-US" u="none">
                <a:solidFill>
                  <a:srgbClr val="404040"/>
                </a:solidFill>
                <a:latin typeface="Calibri"/>
                <a:ea typeface="Calibri"/>
                <a:cs typeface="Calibri"/>
                <a:sym typeface="Calibri"/>
              </a:rPr>
              <a:t>Lesson Plan</a:t>
            </a:r>
            <a:endParaRPr sz="1800">
              <a:solidFill>
                <a:schemeClr val="dk1"/>
              </a:solidFill>
              <a:latin typeface="Calibri"/>
              <a:ea typeface="Calibri"/>
              <a:cs typeface="Calibri"/>
              <a:sym typeface="Calibri"/>
            </a:endParaRPr>
          </a:p>
          <a:p>
            <a:pPr algn="l" indent="-111760" lvl="0" marL="0" marR="0" rtl="0">
              <a:lnSpc>
                <a:spcPct val="100000"/>
              </a:lnSpc>
              <a:spcBef>
                <a:spcPts val="0"/>
              </a:spcBef>
              <a:spcAft>
                <a:spcPts val="0"/>
              </a:spcAft>
              <a:buClr>
                <a:srgbClr val="BE3C1A"/>
              </a:buClr>
              <a:buSzPts val="1760"/>
              <a:buFont typeface="Noto Sans Symbols"/>
              <a:buChar char="⮚"/>
            </a:pPr>
            <a:r>
              <a:rPr b="0" sz="2200" i="0" lang="en-US" u="none">
                <a:solidFill>
                  <a:srgbClr val="404040"/>
                </a:solidFill>
                <a:latin typeface="Calibri"/>
                <a:ea typeface="Calibri"/>
                <a:cs typeface="Calibri"/>
                <a:sym typeface="Calibri"/>
              </a:rPr>
              <a:t>Assessment Plan</a:t>
            </a:r>
            <a:endParaRPr sz="1800">
              <a:solidFill>
                <a:schemeClr val="dk1"/>
              </a:solidFill>
              <a:latin typeface="Calibri"/>
              <a:ea typeface="Calibri"/>
              <a:cs typeface="Calibri"/>
              <a:sym typeface="Calibri"/>
            </a:endParaRPr>
          </a:p>
          <a:p>
            <a:pPr algn="l" indent="-111760" lvl="0" marL="0" marR="0" rtl="0">
              <a:lnSpc>
                <a:spcPct val="100000"/>
              </a:lnSpc>
              <a:spcBef>
                <a:spcPts val="0"/>
              </a:spcBef>
              <a:spcAft>
                <a:spcPts val="0"/>
              </a:spcAft>
              <a:buClr>
                <a:srgbClr val="BE3C1A"/>
              </a:buClr>
              <a:buSzPts val="1760"/>
              <a:buFont typeface="Noto Sans Symbols"/>
              <a:buChar char="⮚"/>
            </a:pPr>
            <a:r>
              <a:rPr b="0" sz="2200" i="0" lang="en-US" u="none">
                <a:solidFill>
                  <a:srgbClr val="404040"/>
                </a:solidFill>
                <a:latin typeface="Calibri"/>
                <a:ea typeface="Calibri"/>
                <a:cs typeface="Calibri"/>
                <a:sym typeface="Calibri"/>
              </a:rPr>
              <a:t>Experience of past batch students</a:t>
            </a:r>
            <a:endParaRPr sz="1800">
              <a:solidFill>
                <a:schemeClr val="dk1"/>
              </a:solidFill>
              <a:latin typeface="Calibri"/>
              <a:ea typeface="Calibri"/>
              <a:cs typeface="Calibri"/>
              <a:sym typeface="Calibri"/>
            </a:endParaRPr>
          </a:p>
          <a:p>
            <a:pPr algn="l" indent="-111760" lvl="0" marL="0" marR="0" rtl="0">
              <a:lnSpc>
                <a:spcPct val="100000"/>
              </a:lnSpc>
              <a:spcBef>
                <a:spcPts val="0"/>
              </a:spcBef>
              <a:spcAft>
                <a:spcPts val="0"/>
              </a:spcAft>
              <a:buClr>
                <a:srgbClr val="BE3C1A"/>
              </a:buClr>
              <a:buSzPts val="1760"/>
              <a:buFont typeface="Noto Sans Symbols"/>
              <a:buChar char="⮚"/>
            </a:pPr>
            <a:r>
              <a:rPr b="0" sz="2200" i="0" lang="en-US" u="none">
                <a:solidFill>
                  <a:srgbClr val="404040"/>
                </a:solidFill>
                <a:latin typeface="Calibri"/>
                <a:ea typeface="Calibri"/>
                <a:cs typeface="Calibri"/>
                <a:sym typeface="Calibri"/>
              </a:rPr>
              <a:t>Expected classroom behavior</a:t>
            </a:r>
            <a:endParaRPr sz="1800">
              <a:solidFill>
                <a:schemeClr val="dk1"/>
              </a:solidFill>
              <a:latin typeface="Calibri"/>
              <a:ea typeface="Calibri"/>
              <a:cs typeface="Calibri"/>
              <a:sym typeface="Calibri"/>
            </a:endParaRPr>
          </a:p>
          <a:p>
            <a:pPr algn="l" indent="-111760" lvl="0" marL="0" marR="0" rtl="0">
              <a:lnSpc>
                <a:spcPct val="100000"/>
              </a:lnSpc>
              <a:spcBef>
                <a:spcPts val="0"/>
              </a:spcBef>
              <a:spcAft>
                <a:spcPts val="0"/>
              </a:spcAft>
              <a:buClr>
                <a:srgbClr val="BE3C1A"/>
              </a:buClr>
              <a:buSzPts val="1760"/>
              <a:buFont typeface="Noto Sans Symbols"/>
              <a:buChar char="⮚"/>
            </a:pPr>
            <a:r>
              <a:rPr b="0" sz="2200" i="0" lang="en-US" u="none">
                <a:solidFill>
                  <a:srgbClr val="404040"/>
                </a:solidFill>
                <a:latin typeface="Calibri"/>
                <a:ea typeface="Calibri"/>
                <a:cs typeface="Calibri"/>
                <a:sym typeface="Calibri"/>
              </a:rPr>
              <a:t>Some useful links</a:t>
            </a:r>
            <a:endParaRPr sz="1800">
              <a:solidFill>
                <a:schemeClr val="dk1"/>
              </a:solidFill>
              <a:latin typeface="Calibri"/>
              <a:ea typeface="Calibri"/>
              <a:cs typeface="Calibri"/>
              <a:sym typeface="Calibri"/>
            </a:endParaRPr>
          </a:p>
          <a:p>
            <a:pPr algn="l" indent="0" lvl="0" marL="0" marR="0" rtl="0">
              <a:lnSpc>
                <a:spcPct val="100000"/>
              </a:lnSpc>
              <a:spcBef>
                <a:spcPts val="0"/>
              </a:spcBef>
              <a:spcAft>
                <a:spcPts val="0"/>
              </a:spcAft>
              <a:buClr>
                <a:srgbClr val="BE3C1A"/>
              </a:buClr>
              <a:buSzPts val="1600"/>
              <a:buFont typeface="Noto Sans Symbols"/>
              <a:buNone/>
            </a:pPr>
            <a:r>
              <a:t/>
            </a:r>
            <a:endParaRPr b="0" sz="2000" i="0" u="none">
              <a:solidFill>
                <a:srgbClr val="404040"/>
              </a:solidFill>
              <a:latin typeface="Times New Roman"/>
              <a:ea typeface="Times New Roman"/>
              <a:cs typeface="Times New Roman"/>
              <a:sym typeface="Times New Roman"/>
            </a:endParaRPr>
          </a:p>
          <a:p>
            <a:pPr algn="l" indent="0" lvl="0" marL="0" marR="0" rtl="0">
              <a:lnSpc>
                <a:spcPct val="100000"/>
              </a:lnSpc>
              <a:spcBef>
                <a:spcPts val="0"/>
              </a:spcBef>
              <a:spcAft>
                <a:spcPts val="0"/>
              </a:spcAft>
              <a:buClr>
                <a:srgbClr val="BE3C1A"/>
              </a:buClr>
              <a:buSzPts val="1600"/>
              <a:buFont typeface="Noto Sans Symbols"/>
              <a:buNone/>
            </a:pPr>
            <a:r>
              <a:t/>
            </a:r>
            <a:endParaRPr b="0" sz="2000" i="0" u="none">
              <a:solidFill>
                <a:srgbClr val="404040"/>
              </a:solidFill>
              <a:latin typeface="Times New Roman"/>
              <a:ea typeface="Times New Roman"/>
              <a:cs typeface="Times New Roman"/>
              <a:sym typeface="Times New Roman"/>
            </a:endParaRPr>
          </a:p>
          <a:p>
            <a:pPr algn="l" indent="0" lvl="0" marL="0" marR="0" rtl="0">
              <a:lnSpc>
                <a:spcPct val="80000"/>
              </a:lnSpc>
              <a:spcBef>
                <a:spcPts val="1000"/>
              </a:spcBef>
              <a:spcAft>
                <a:spcPts val="0"/>
              </a:spcAft>
              <a:buClr>
                <a:schemeClr val="dk1"/>
              </a:buClr>
              <a:buSzPts val="2800"/>
              <a:buFont typeface="Century Gothic"/>
              <a:buNone/>
            </a:pPr>
            <a:r>
              <a:t/>
            </a:r>
            <a:endParaRPr b="0" sz="2800" i="0" u="none">
              <a:solidFill>
                <a:srgbClr val="404040"/>
              </a:solidFill>
              <a:latin typeface="Times New Roman"/>
              <a:ea typeface="Times New Roman"/>
              <a:cs typeface="Times New Roman"/>
              <a:sym typeface="Times New Roman"/>
            </a:endParaRPr>
          </a:p>
          <a:p>
            <a:pPr algn="l" indent="0" lvl="0" marL="0" marR="0" rtl="0">
              <a:lnSpc>
                <a:spcPct val="80000"/>
              </a:lnSpc>
              <a:spcBef>
                <a:spcPts val="1000"/>
              </a:spcBef>
              <a:spcAft>
                <a:spcPts val="0"/>
              </a:spcAft>
              <a:buClr>
                <a:schemeClr val="accent1"/>
              </a:buClr>
              <a:buSzPts val="1040"/>
              <a:buFont typeface="Noto Sans Symbols"/>
              <a:buNone/>
            </a:pPr>
            <a:r>
              <a:t/>
            </a:r>
            <a:endParaRPr b="0" sz="1300" i="0" u="none">
              <a:solidFill>
                <a:srgbClr val="404040"/>
              </a:solidFill>
              <a:latin typeface="Times New Roman"/>
              <a:ea typeface="Times New Roman"/>
              <a:cs typeface="Times New Roman"/>
              <a:sym typeface="Times New Roman"/>
            </a:endParaRPr>
          </a:p>
          <a:p>
            <a:pPr algn="l" indent="0" lvl="0" marL="0" marR="0" rtl="0">
              <a:lnSpc>
                <a:spcPct val="80000"/>
              </a:lnSpc>
              <a:spcBef>
                <a:spcPts val="1000"/>
              </a:spcBef>
              <a:spcAft>
                <a:spcPts val="0"/>
              </a:spcAft>
              <a:buClr>
                <a:schemeClr val="dk1"/>
              </a:buClr>
              <a:buSzPts val="2400"/>
              <a:buFont typeface="Century Gothic"/>
              <a:buNone/>
            </a:pPr>
            <a:r>
              <a:t/>
            </a:r>
            <a:endParaRPr b="0" sz="2400" i="0" u="none">
              <a:solidFill>
                <a:srgbClr val="404040"/>
              </a:solidFill>
              <a:latin typeface="Times New Roman"/>
              <a:ea typeface="Times New Roman"/>
              <a:cs typeface="Times New Roman"/>
              <a:sym typeface="Times New Roman"/>
            </a:endParaRPr>
          </a:p>
          <a:p>
            <a:pPr algn="l" indent="0" lvl="0" marL="0" marR="0" rtl="0">
              <a:lnSpc>
                <a:spcPct val="80000"/>
              </a:lnSpc>
              <a:spcBef>
                <a:spcPts val="1000"/>
              </a:spcBef>
              <a:spcAft>
                <a:spcPts val="0"/>
              </a:spcAft>
              <a:buClr>
                <a:schemeClr val="dk1"/>
              </a:buClr>
              <a:buSzPts val="2400"/>
              <a:buFont typeface="Century Gothic"/>
              <a:buNone/>
            </a:pPr>
            <a:r>
              <a:t/>
            </a:r>
            <a:endParaRPr b="0" sz="2400" i="0" u="none">
              <a:solidFill>
                <a:srgbClr val="404040"/>
              </a:solidFill>
              <a:latin typeface="Times New Roman"/>
              <a:ea typeface="Times New Roman"/>
              <a:cs typeface="Times New Roman"/>
              <a:sym typeface="Times New Roman"/>
            </a:endParaRPr>
          </a:p>
          <a:p>
            <a:pPr algn="l" indent="0" lvl="0" marL="0" marR="0" rtl="0">
              <a:lnSpc>
                <a:spcPct val="100000"/>
              </a:lnSpc>
              <a:spcBef>
                <a:spcPts val="0"/>
              </a:spcBef>
              <a:spcAft>
                <a:spcPts val="0"/>
              </a:spcAft>
              <a:buClr>
                <a:schemeClr val="dk1"/>
              </a:buClr>
              <a:buSzPts val="2400"/>
              <a:buFont typeface="Calibri"/>
              <a:buNone/>
            </a:pPr>
            <a:r>
              <a:t/>
            </a:r>
            <a:endParaRPr b="0" sz="2400" i="0" u="none">
              <a:solidFill>
                <a:srgbClr val="40404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48" name="Shape 110"/>
        <p:cNvGrpSpPr/>
        <p:nvPr/>
      </p:nvGrpSpPr>
      <p:grpSpPr>
        <a:xfrm>
          <a:off x="0" y="0"/>
          <a:ext cx="0" cy="0"/>
          <a:chOff x="0" y="0"/>
          <a:chExt cx="0" cy="0"/>
        </a:xfrm>
      </p:grpSpPr>
      <p:sp>
        <p:nvSpPr>
          <p:cNvPr id="1048605" name="Google Shape;111;p4"/>
          <p:cNvSpPr txBox="1"/>
          <p:nvPr>
            <p:ph type="title"/>
          </p:nvPr>
        </p:nvSpPr>
        <p:spPr>
          <a:xfrm>
            <a:off x="838200" y="365125"/>
            <a:ext cx="10515600" cy="1325563"/>
          </a:xfrm>
          <a:prstGeom prst="rect"/>
          <a:noFill/>
          <a:ln>
            <a:noFill/>
          </a:ln>
        </p:spPr>
        <p:txBody>
          <a:bodyPr anchor="ctr" anchorCtr="0" bIns="45700" lIns="91425" rIns="91425" spcFirstLastPara="1" tIns="45700" wrap="square">
            <a:normAutofit/>
          </a:bodyPr>
          <a:p>
            <a:pPr algn="l" indent="0" lvl="0" marL="0" rtl="0">
              <a:lnSpc>
                <a:spcPct val="90000"/>
              </a:lnSpc>
              <a:spcBef>
                <a:spcPts val="0"/>
              </a:spcBef>
              <a:spcAft>
                <a:spcPts val="0"/>
              </a:spcAft>
              <a:buClr>
                <a:srgbClr val="FF0000"/>
              </a:buClr>
              <a:buSzPts val="4400"/>
              <a:buFont typeface="Calibri"/>
              <a:buNone/>
            </a:pPr>
            <a:r>
              <a:rPr b="1" lang="en-US">
                <a:solidFill>
                  <a:srgbClr val="FF0000"/>
                </a:solidFill>
              </a:rPr>
              <a:t>Course Objectives</a:t>
            </a:r>
            <a:endParaRPr b="1">
              <a:solidFill>
                <a:srgbClr val="FF0000"/>
              </a:solidFill>
            </a:endParaRPr>
          </a:p>
        </p:txBody>
      </p:sp>
      <p:sp>
        <p:nvSpPr>
          <p:cNvPr id="1048606" name="Google Shape;112;p4"/>
          <p:cNvSpPr txBox="1"/>
          <p:nvPr>
            <p:ph type="body" idx="1"/>
          </p:nvPr>
        </p:nvSpPr>
        <p:spPr>
          <a:xfrm>
            <a:off x="838200" y="1825625"/>
            <a:ext cx="10515600" cy="4351338"/>
          </a:xfrm>
          <a:prstGeom prst="rect"/>
          <a:noFill/>
          <a:ln>
            <a:noFill/>
          </a:ln>
        </p:spPr>
        <p:txBody>
          <a:bodyPr anchor="t" anchorCtr="0" bIns="45700" lIns="91425" rIns="91425" spcFirstLastPara="1" tIns="45700" wrap="square">
            <a:normAutofit/>
          </a:bodyPr>
          <a:p>
            <a:pPr algn="l" indent="-228600" lvl="0" marL="228600" rtl="0">
              <a:lnSpc>
                <a:spcPct val="90000"/>
              </a:lnSpc>
              <a:spcBef>
                <a:spcPts val="0"/>
              </a:spcBef>
              <a:spcAft>
                <a:spcPts val="0"/>
              </a:spcAft>
              <a:buClr>
                <a:schemeClr val="dk1"/>
              </a:buClr>
              <a:buSzPts val="2800"/>
              <a:buChar char="•"/>
            </a:pPr>
            <a:r>
              <a:rPr lang="en-US"/>
              <a:t>To familiarize the students with the basic biological concepts and their engineering applications.</a:t>
            </a:r>
          </a:p>
          <a:p>
            <a:pPr algn="l" indent="-228600" lvl="0" marL="228600" rtl="0">
              <a:lnSpc>
                <a:spcPct val="90000"/>
              </a:lnSpc>
              <a:spcBef>
                <a:spcPts val="1000"/>
              </a:spcBef>
              <a:spcAft>
                <a:spcPts val="0"/>
              </a:spcAft>
              <a:buClr>
                <a:schemeClr val="dk1"/>
              </a:buClr>
              <a:buSzPts val="2800"/>
              <a:buChar char="•"/>
            </a:pPr>
            <a:r>
              <a:rPr lang="en-US"/>
              <a:t>To enable the students with an understanding of bio-design principles to create novel devices and structures.</a:t>
            </a:r>
          </a:p>
          <a:p>
            <a:pPr algn="l" indent="-228600" lvl="0" marL="228600" rtl="0">
              <a:lnSpc>
                <a:spcPct val="90000"/>
              </a:lnSpc>
              <a:spcBef>
                <a:spcPts val="1000"/>
              </a:spcBef>
              <a:spcAft>
                <a:spcPts val="0"/>
              </a:spcAft>
              <a:buClr>
                <a:schemeClr val="dk1"/>
              </a:buClr>
              <a:buSzPts val="2800"/>
              <a:buChar char="•"/>
            </a:pPr>
            <a:r>
              <a:rPr lang="en-US"/>
              <a:t>To provide the students an appreciation of how biological systems can be re-designed as substitute products for natural systems.</a:t>
            </a:r>
          </a:p>
          <a:p>
            <a:pPr algn="l" indent="-228600" lvl="0" marL="228600" rtl="0">
              <a:lnSpc>
                <a:spcPct val="90000"/>
              </a:lnSpc>
              <a:spcBef>
                <a:spcPts val="1000"/>
              </a:spcBef>
              <a:spcAft>
                <a:spcPts val="0"/>
              </a:spcAft>
              <a:buClr>
                <a:schemeClr val="dk1"/>
              </a:buClr>
              <a:buSzPts val="2800"/>
              <a:buChar char="•"/>
            </a:pPr>
            <a:r>
              <a:rPr lang="en-US"/>
              <a:t> To motivate the students to develop interdisciplinary vision of biological engineering.</a:t>
            </a:r>
          </a:p>
        </p:txBody>
      </p:sp>
      <p:pic>
        <p:nvPicPr>
          <p:cNvPr id="2097155" name="Google Shape;113;p4" descr="C:\Users\cmrit\Desktop\Cmrit.png"/>
          <p:cNvPicPr preferRelativeResize="0">
            <a:picLocks/>
          </p:cNvPicPr>
          <p:nvPr/>
        </p:nvPicPr>
        <p:blipFill rotWithShape="1">
          <a:blip xmlns:r="http://schemas.openxmlformats.org/officeDocument/2006/relationships" r:embed="rId1">
            <a:alphaModFix/>
          </a:blip>
          <a:srcRect l="0" t="0" r="0" b="0"/>
          <a:stretch>
            <a:fillRect/>
          </a:stretch>
        </p:blipFill>
        <p:spPr>
          <a:xfrm>
            <a:off x="10259250" y="249900"/>
            <a:ext cx="1828800" cy="914400"/>
          </a:xfrm>
          <a:prstGeom prst="rect"/>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1" name="Shape 117"/>
        <p:cNvGrpSpPr/>
        <p:nvPr/>
      </p:nvGrpSpPr>
      <p:grpSpPr>
        <a:xfrm>
          <a:off x="0" y="0"/>
          <a:ext cx="0" cy="0"/>
          <a:chOff x="0" y="0"/>
          <a:chExt cx="0" cy="0"/>
        </a:xfrm>
      </p:grpSpPr>
      <p:sp>
        <p:nvSpPr>
          <p:cNvPr id="1048609" name="Google Shape;118;p5"/>
          <p:cNvSpPr txBox="1"/>
          <p:nvPr>
            <p:ph type="title"/>
          </p:nvPr>
        </p:nvSpPr>
        <p:spPr>
          <a:xfrm>
            <a:off x="838200" y="365125"/>
            <a:ext cx="10515600" cy="1325563"/>
          </a:xfrm>
          <a:prstGeom prst="rect"/>
          <a:noFill/>
          <a:ln>
            <a:noFill/>
          </a:ln>
        </p:spPr>
        <p:txBody>
          <a:bodyPr anchor="ctr" anchorCtr="0" bIns="45700" lIns="91425" rIns="91425" spcFirstLastPara="1" tIns="45700" wrap="square">
            <a:normAutofit/>
          </a:bodyPr>
          <a:p>
            <a:pPr algn="l" indent="0" lvl="0" marL="0" rtl="0">
              <a:lnSpc>
                <a:spcPct val="90000"/>
              </a:lnSpc>
              <a:spcBef>
                <a:spcPts val="0"/>
              </a:spcBef>
              <a:spcAft>
                <a:spcPts val="0"/>
              </a:spcAft>
              <a:buClr>
                <a:srgbClr val="FF0000"/>
              </a:buClr>
              <a:buSzPts val="4400"/>
              <a:buFont typeface="Calibri"/>
              <a:buNone/>
            </a:pPr>
            <a:r>
              <a:rPr b="1" lang="en-US">
                <a:solidFill>
                  <a:srgbClr val="FF0000"/>
                </a:solidFill>
              </a:rPr>
              <a:t>Course Outcomes</a:t>
            </a:r>
            <a:endParaRPr b="1">
              <a:solidFill>
                <a:srgbClr val="FF0000"/>
              </a:solidFill>
            </a:endParaRPr>
          </a:p>
        </p:txBody>
      </p:sp>
      <p:sp>
        <p:nvSpPr>
          <p:cNvPr id="1048610" name="Google Shape;119;p5"/>
          <p:cNvSpPr txBox="1"/>
          <p:nvPr>
            <p:ph type="body" idx="1"/>
          </p:nvPr>
        </p:nvSpPr>
        <p:spPr>
          <a:xfrm>
            <a:off x="838200" y="1825625"/>
            <a:ext cx="10515600" cy="4351338"/>
          </a:xfrm>
          <a:prstGeom prst="rect"/>
          <a:noFill/>
          <a:ln>
            <a:noFill/>
          </a:ln>
        </p:spPr>
        <p:txBody>
          <a:bodyPr anchor="t" anchorCtr="0" bIns="45700" lIns="91425" rIns="91425" spcFirstLastPara="1" tIns="45700" wrap="square">
            <a:normAutofit/>
          </a:bodyPr>
          <a:p>
            <a:pPr algn="l" indent="-228600" lvl="0" marL="228600" rtl="0">
              <a:lnSpc>
                <a:spcPct val="90000"/>
              </a:lnSpc>
              <a:spcBef>
                <a:spcPts val="0"/>
              </a:spcBef>
              <a:spcAft>
                <a:spcPts val="0"/>
              </a:spcAft>
              <a:buClr>
                <a:schemeClr val="dk1"/>
              </a:buClr>
              <a:buSzPts val="2800"/>
              <a:buChar char="•"/>
            </a:pPr>
            <a:r>
              <a:rPr lang="en-US"/>
              <a:t>Elucidate the basic biological concepts via relevant industrial applications and case studies.</a:t>
            </a:r>
          </a:p>
          <a:p>
            <a:pPr algn="l" indent="-228600" lvl="0" marL="228600" rtl="0">
              <a:lnSpc>
                <a:spcPct val="90000"/>
              </a:lnSpc>
              <a:spcBef>
                <a:spcPts val="1000"/>
              </a:spcBef>
              <a:spcAft>
                <a:spcPts val="0"/>
              </a:spcAft>
              <a:buClr>
                <a:schemeClr val="dk1"/>
              </a:buClr>
              <a:buSzPts val="2800"/>
              <a:buChar char="•"/>
            </a:pPr>
            <a:r>
              <a:rPr lang="en-US"/>
              <a:t>Evaluate the principles of design and development, for exploring novel bioengineering projects.</a:t>
            </a:r>
          </a:p>
          <a:p>
            <a:pPr algn="l" indent="-228600" lvl="0" marL="228600" rtl="0">
              <a:lnSpc>
                <a:spcPct val="90000"/>
              </a:lnSpc>
              <a:spcBef>
                <a:spcPts val="1000"/>
              </a:spcBef>
              <a:spcAft>
                <a:spcPts val="0"/>
              </a:spcAft>
              <a:buClr>
                <a:schemeClr val="dk1"/>
              </a:buClr>
              <a:buSzPts val="2800"/>
              <a:buChar char="•"/>
            </a:pPr>
            <a:r>
              <a:rPr lang="en-US"/>
              <a:t>Corroborate the concepts of biomimetics for specific requirements.</a:t>
            </a:r>
          </a:p>
          <a:p>
            <a:pPr algn="l" indent="-228600" lvl="0" marL="228600" rtl="0">
              <a:lnSpc>
                <a:spcPct val="90000"/>
              </a:lnSpc>
              <a:spcBef>
                <a:spcPts val="1000"/>
              </a:spcBef>
              <a:spcAft>
                <a:spcPts val="0"/>
              </a:spcAft>
              <a:buClr>
                <a:schemeClr val="dk1"/>
              </a:buClr>
              <a:buSzPts val="2800"/>
              <a:buChar char="•"/>
            </a:pPr>
            <a:r>
              <a:rPr lang="en-US"/>
              <a:t>Think critically towards exploring innovative biobased solutions for socially relevant problems.</a:t>
            </a:r>
          </a:p>
        </p:txBody>
      </p:sp>
      <p:pic>
        <p:nvPicPr>
          <p:cNvPr id="2097156" name="Google Shape;120;p5" descr="C:\Users\cmrit\Desktop\Cmrit.png"/>
          <p:cNvPicPr preferRelativeResize="0">
            <a:picLocks/>
          </p:cNvPicPr>
          <p:nvPr/>
        </p:nvPicPr>
        <p:blipFill rotWithShape="1">
          <a:blip xmlns:r="http://schemas.openxmlformats.org/officeDocument/2006/relationships" r:embed="rId1">
            <a:alphaModFix/>
          </a:blip>
          <a:srcRect l="0" t="0" r="0" b="0"/>
          <a:stretch>
            <a:fillRect/>
          </a:stretch>
        </p:blipFill>
        <p:spPr>
          <a:xfrm>
            <a:off x="10064875" y="365125"/>
            <a:ext cx="1828800" cy="914400"/>
          </a:xfrm>
          <a:prstGeom prst="rect"/>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4" name="Shape 124"/>
        <p:cNvGrpSpPr/>
        <p:nvPr/>
      </p:nvGrpSpPr>
      <p:grpSpPr>
        <a:xfrm>
          <a:off x="0" y="0"/>
          <a:ext cx="0" cy="0"/>
          <a:chOff x="0" y="0"/>
          <a:chExt cx="0" cy="0"/>
        </a:xfrm>
      </p:grpSpPr>
      <p:pic>
        <p:nvPicPr>
          <p:cNvPr id="2097157" name="Google Shape;125;p6"/>
          <p:cNvPicPr preferRelativeResize="0">
            <a:picLocks/>
          </p:cNvPicPr>
          <p:nvPr>
            <p:ph type="body" idx="1"/>
          </p:nvPr>
        </p:nvPicPr>
        <p:blipFill rotWithShape="1">
          <a:blip xmlns:r="http://schemas.openxmlformats.org/officeDocument/2006/relationships" r:embed="rId1">
            <a:alphaModFix/>
          </a:blip>
          <a:srcRect l="0" t="0" r="0" b="0"/>
          <a:stretch>
            <a:fillRect/>
          </a:stretch>
        </p:blipFill>
        <p:spPr>
          <a:xfrm>
            <a:off x="448232" y="463387"/>
            <a:ext cx="10960666" cy="4871407"/>
          </a:xfrm>
          <a:prstGeom prst="rect"/>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7" name="Shape 129"/>
        <p:cNvGrpSpPr/>
        <p:nvPr/>
      </p:nvGrpSpPr>
      <p:grpSpPr>
        <a:xfrm>
          <a:off x="0" y="0"/>
          <a:ext cx="0" cy="0"/>
          <a:chOff x="0" y="0"/>
          <a:chExt cx="0" cy="0"/>
        </a:xfrm>
      </p:grpSpPr>
      <p:pic>
        <p:nvPicPr>
          <p:cNvPr id="2097158" name="Google Shape;130;p7"/>
          <p:cNvPicPr preferRelativeResize="0">
            <a:picLocks/>
          </p:cNvPicPr>
          <p:nvPr/>
        </p:nvPicPr>
        <p:blipFill rotWithShape="1">
          <a:blip xmlns:r="http://schemas.openxmlformats.org/officeDocument/2006/relationships" r:embed="rId1">
            <a:alphaModFix/>
          </a:blip>
          <a:srcRect l="0" t="0" r="0" b="0"/>
          <a:stretch>
            <a:fillRect/>
          </a:stretch>
        </p:blipFill>
        <p:spPr>
          <a:xfrm>
            <a:off x="1505243" y="189944"/>
            <a:ext cx="9523828" cy="6481707"/>
          </a:xfrm>
          <a:prstGeom prst="rect"/>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60" name="Shape 134"/>
        <p:cNvGrpSpPr/>
        <p:nvPr/>
      </p:nvGrpSpPr>
      <p:grpSpPr>
        <a:xfrm>
          <a:off x="0" y="0"/>
          <a:ext cx="0" cy="0"/>
          <a:chOff x="0" y="0"/>
          <a:chExt cx="0" cy="0"/>
        </a:xfrm>
      </p:grpSpPr>
      <p:sp>
        <p:nvSpPr>
          <p:cNvPr id="1048617" name="Google Shape;135;g26f45878c92_0_6"/>
          <p:cNvSpPr txBox="1"/>
          <p:nvPr>
            <p:ph type="title"/>
          </p:nvPr>
        </p:nvSpPr>
        <p:spPr>
          <a:xfrm>
            <a:off x="1625600" y="274955"/>
            <a:ext cx="9956700" cy="714300"/>
          </a:xfrm>
          <a:prstGeom prst="rect"/>
          <a:noFill/>
          <a:ln>
            <a:noFill/>
          </a:ln>
        </p:spPr>
        <p:txBody>
          <a:bodyPr anchor="ctr" anchorCtr="0" bIns="45700" lIns="91425" rIns="91425" spcFirstLastPara="1" tIns="45700" wrap="square">
            <a:normAutofit/>
          </a:bodyPr>
          <a:p>
            <a:pPr algn="ctr" indent="0" lvl="0" marL="0" rtl="0">
              <a:spcBef>
                <a:spcPts val="0"/>
              </a:spcBef>
              <a:spcAft>
                <a:spcPts val="0"/>
              </a:spcAft>
              <a:buClr>
                <a:srgbClr val="00B050"/>
              </a:buClr>
              <a:buSzPts val="4400"/>
              <a:buFont typeface="Calibri"/>
              <a:buNone/>
            </a:pPr>
            <a:r>
              <a:rPr lang="en-US">
                <a:solidFill>
                  <a:srgbClr val="00B050"/>
                </a:solidFill>
              </a:rPr>
              <a:t>Text books </a:t>
            </a:r>
            <a:endParaRPr>
              <a:solidFill>
                <a:srgbClr val="00B050"/>
              </a:solidFill>
            </a:endParaRPr>
          </a:p>
        </p:txBody>
      </p:sp>
      <p:sp>
        <p:nvSpPr>
          <p:cNvPr id="1048618" name="Google Shape;136;g26f45878c92_0_6"/>
          <p:cNvSpPr txBox="1"/>
          <p:nvPr>
            <p:ph type="body" idx="1"/>
          </p:nvPr>
        </p:nvSpPr>
        <p:spPr>
          <a:xfrm>
            <a:off x="287867" y="940435"/>
            <a:ext cx="11646900" cy="5720700"/>
          </a:xfrm>
          <a:prstGeom prst="rect"/>
          <a:noFill/>
          <a:ln>
            <a:noFill/>
          </a:ln>
        </p:spPr>
        <p:txBody>
          <a:bodyPr anchor="t" anchorCtr="0" bIns="45700" lIns="91425" rIns="91425" spcFirstLastPara="1" tIns="45700" wrap="square">
            <a:normAutofit/>
          </a:bodyPr>
          <a:p>
            <a:pPr algn="l" indent="-342900" lvl="0" marL="342900" rtl="0">
              <a:spcBef>
                <a:spcPts val="0"/>
              </a:spcBef>
              <a:spcAft>
                <a:spcPts val="0"/>
              </a:spcAft>
              <a:buClr>
                <a:schemeClr val="dk1"/>
              </a:buClr>
              <a:buSzPts val="2250"/>
              <a:buNone/>
            </a:pPr>
            <a:r>
              <a:t/>
            </a:r>
            <a:endParaRPr sz="2250">
              <a:latin typeface="Times New Roman"/>
              <a:ea typeface="Times New Roman"/>
              <a:cs typeface="Times New Roman"/>
              <a:sym typeface="Times New Roman"/>
            </a:endParaRPr>
          </a:p>
          <a:p>
            <a:pPr algn="just" indent="-371475" lvl="0" marL="342900" rtl="0">
              <a:spcBef>
                <a:spcPts val="360"/>
              </a:spcBef>
              <a:spcAft>
                <a:spcPts val="0"/>
              </a:spcAft>
              <a:buClr>
                <a:schemeClr val="dk1"/>
              </a:buClr>
              <a:buSzPts val="2250"/>
              <a:buFont typeface="Calibri"/>
              <a:buAutoNum type="arabicPeriod"/>
            </a:pPr>
            <a:r>
              <a:rPr sz="2250" lang="en-US">
                <a:latin typeface="Times New Roman"/>
                <a:ea typeface="Times New Roman"/>
                <a:cs typeface="Times New Roman"/>
                <a:sym typeface="Times New Roman"/>
              </a:rPr>
              <a:t>Biology for Engineers, Rajendra Singh C and Rathnakar Rao N, Rajendra Singh C and Rathnakar Rao N Publishing, Bengaluru, 2023. </a:t>
            </a:r>
            <a:endParaRPr sz="2250">
              <a:latin typeface="Times New Roman"/>
              <a:ea typeface="Times New Roman"/>
              <a:cs typeface="Times New Roman"/>
              <a:sym typeface="Times New Roman"/>
            </a:endParaRPr>
          </a:p>
          <a:p>
            <a:pPr algn="just" indent="-371475" lvl="0" marL="342900" rtl="0">
              <a:spcBef>
                <a:spcPts val="360"/>
              </a:spcBef>
              <a:spcAft>
                <a:spcPts val="0"/>
              </a:spcAft>
              <a:buClr>
                <a:schemeClr val="dk1"/>
              </a:buClr>
              <a:buSzPts val="2250"/>
              <a:buFont typeface="Calibri"/>
              <a:buAutoNum type="arabicPeriod"/>
            </a:pPr>
            <a:r>
              <a:rPr sz="2250" lang="en-US">
                <a:latin typeface="Times New Roman"/>
                <a:ea typeface="Times New Roman"/>
                <a:cs typeface="Times New Roman"/>
                <a:sym typeface="Times New Roman"/>
              </a:rPr>
              <a:t>Human Physiology, Stuart Fox, Krista Rompolski, McGraw-Hill eBook. 16th Edition, 2022 </a:t>
            </a:r>
            <a:endParaRPr sz="2250">
              <a:latin typeface="Times New Roman"/>
              <a:ea typeface="Times New Roman"/>
              <a:cs typeface="Times New Roman"/>
              <a:sym typeface="Times New Roman"/>
            </a:endParaRPr>
          </a:p>
          <a:p>
            <a:pPr algn="just" indent="-371475" lvl="0" marL="342900" rtl="0">
              <a:spcBef>
                <a:spcPts val="360"/>
              </a:spcBef>
              <a:spcAft>
                <a:spcPts val="0"/>
              </a:spcAft>
              <a:buClr>
                <a:schemeClr val="dk1"/>
              </a:buClr>
              <a:buSzPts val="2250"/>
              <a:buFont typeface="Calibri"/>
              <a:buAutoNum type="arabicPeriod"/>
            </a:pPr>
            <a:r>
              <a:rPr sz="2250" lang="en-US">
                <a:latin typeface="Times New Roman"/>
                <a:ea typeface="Times New Roman"/>
                <a:cs typeface="Times New Roman"/>
                <a:sym typeface="Times New Roman"/>
              </a:rPr>
              <a:t> Biology for Engineers, Thyagarajan S., Selvamurugan N., Rajesh M.P., Nazeer R.A., Thilagaraj W., Barathi S., and Jaganthan M.K., Tata McGraw-Hill, New Delhi, 2012. </a:t>
            </a:r>
            <a:endParaRPr sz="2250">
              <a:latin typeface="Times New Roman"/>
              <a:ea typeface="Times New Roman"/>
              <a:cs typeface="Times New Roman"/>
              <a:sym typeface="Times New Roman"/>
            </a:endParaRPr>
          </a:p>
          <a:p>
            <a:pPr algn="just" indent="-371475" lvl="0" marL="342900" rtl="0">
              <a:spcBef>
                <a:spcPts val="360"/>
              </a:spcBef>
              <a:spcAft>
                <a:spcPts val="0"/>
              </a:spcAft>
              <a:buClr>
                <a:schemeClr val="dk1"/>
              </a:buClr>
              <a:buSzPts val="2250"/>
              <a:buFont typeface="Calibri"/>
              <a:buAutoNum type="arabicPeriod"/>
            </a:pPr>
            <a:r>
              <a:rPr sz="2250" lang="en-US">
                <a:latin typeface="Times New Roman"/>
                <a:ea typeface="Times New Roman"/>
                <a:cs typeface="Times New Roman"/>
                <a:sym typeface="Times New Roman"/>
              </a:rPr>
              <a:t>Biology for Engineers, Arthur T. Johnson, CRC Press, Taylor and Francis, 2011 </a:t>
            </a:r>
            <a:endParaRPr sz="2250">
              <a:latin typeface="Times New Roman"/>
              <a:ea typeface="Times New Roman"/>
              <a:cs typeface="Times New Roman"/>
              <a:sym typeface="Times New Roman"/>
            </a:endParaRPr>
          </a:p>
          <a:p>
            <a:pPr algn="just" indent="-371475" lvl="0" marL="342900" rtl="0">
              <a:spcBef>
                <a:spcPts val="360"/>
              </a:spcBef>
              <a:spcAft>
                <a:spcPts val="0"/>
              </a:spcAft>
              <a:buClr>
                <a:schemeClr val="dk1"/>
              </a:buClr>
              <a:buSzPts val="2250"/>
              <a:buFont typeface="Calibri"/>
              <a:buAutoNum type="arabicPeriod"/>
            </a:pPr>
            <a:r>
              <a:rPr sz="2250" lang="en-US">
                <a:latin typeface="Times New Roman"/>
                <a:ea typeface="Times New Roman"/>
                <a:cs typeface="Times New Roman"/>
                <a:sym typeface="Times New Roman"/>
              </a:rPr>
              <a:t>Biomedical Instrumentation, Leslie Cromwell, Prentice Hall 2011. </a:t>
            </a:r>
            <a:endParaRPr sz="2250">
              <a:latin typeface="Times New Roman"/>
              <a:ea typeface="Times New Roman"/>
              <a:cs typeface="Times New Roman"/>
              <a:sym typeface="Times New Roman"/>
            </a:endParaRPr>
          </a:p>
          <a:p>
            <a:pPr algn="just" indent="-371475" lvl="0" marL="342900" rtl="0">
              <a:spcBef>
                <a:spcPts val="360"/>
              </a:spcBef>
              <a:spcAft>
                <a:spcPts val="0"/>
              </a:spcAft>
              <a:buClr>
                <a:schemeClr val="dk1"/>
              </a:buClr>
              <a:buSzPts val="2250"/>
              <a:buFont typeface="Calibri"/>
              <a:buAutoNum type="arabicPeriod"/>
            </a:pPr>
            <a:r>
              <a:rPr sz="2250" lang="en-US">
                <a:latin typeface="Times New Roman"/>
                <a:ea typeface="Times New Roman"/>
                <a:cs typeface="Times New Roman"/>
                <a:sym typeface="Times New Roman"/>
              </a:rPr>
              <a:t>Biology for Engineers, Sohini Singh and Tanu Allen, Vayu Education of India, New Delhi, 2014. </a:t>
            </a:r>
            <a:endParaRPr sz="2250">
              <a:latin typeface="Times New Roman"/>
              <a:ea typeface="Times New Roman"/>
              <a:cs typeface="Times New Roman"/>
              <a:sym typeface="Times New Roman"/>
            </a:endParaRPr>
          </a:p>
          <a:p>
            <a:pPr algn="just" indent="-371475" lvl="0" marL="342900" rtl="0">
              <a:spcBef>
                <a:spcPts val="360"/>
              </a:spcBef>
              <a:spcAft>
                <a:spcPts val="0"/>
              </a:spcAft>
              <a:buClr>
                <a:schemeClr val="dk1"/>
              </a:buClr>
              <a:buSzPts val="2250"/>
              <a:buFont typeface="Calibri"/>
              <a:buAutoNum type="arabicPeriod"/>
            </a:pPr>
            <a:r>
              <a:rPr sz="2250" lang="en-US">
                <a:latin typeface="Times New Roman"/>
                <a:ea typeface="Times New Roman"/>
                <a:cs typeface="Times New Roman"/>
                <a:sym typeface="Times New Roman"/>
              </a:rPr>
              <a:t>Biomimetics: Nature-Based Innovation, Yoseph Bar-Cohen, 1st edition, 2012, CRC Press. </a:t>
            </a:r>
            <a:endParaRPr sz="2250">
              <a:latin typeface="Times New Roman"/>
              <a:ea typeface="Times New Roman"/>
              <a:cs typeface="Times New Roman"/>
              <a:sym typeface="Times New Roman"/>
            </a:endParaRPr>
          </a:p>
          <a:p>
            <a:pPr algn="just" indent="-371475" lvl="0" marL="342900" rtl="0">
              <a:spcBef>
                <a:spcPts val="360"/>
              </a:spcBef>
              <a:spcAft>
                <a:spcPts val="0"/>
              </a:spcAft>
              <a:buClr>
                <a:schemeClr val="dk1"/>
              </a:buClr>
              <a:buSzPts val="2250"/>
              <a:buFont typeface="Calibri"/>
              <a:buAutoNum type="arabicPeriod"/>
            </a:pPr>
            <a:r>
              <a:rPr sz="2250" lang="en-US">
                <a:latin typeface="Times New Roman"/>
                <a:ea typeface="Times New Roman"/>
                <a:cs typeface="Times New Roman"/>
                <a:sym typeface="Times New Roman"/>
              </a:rPr>
              <a:t>Bio-Inspired Artificial Intelligence: Theories, Methods and Technologies, D. Floreano and C. Mattiussi, MIT Press, 2008.  </a:t>
            </a:r>
            <a:endParaRPr sz="2250">
              <a:latin typeface="Times New Roman"/>
              <a:ea typeface="Times New Roman"/>
              <a:cs typeface="Times New Roman"/>
              <a:sym typeface="Times New Roman"/>
            </a:endParaRPr>
          </a:p>
          <a:p>
            <a:pPr algn="just" indent="-371475" lvl="0" marL="342900" rtl="0">
              <a:spcBef>
                <a:spcPts val="360"/>
              </a:spcBef>
              <a:spcAft>
                <a:spcPts val="0"/>
              </a:spcAft>
              <a:buClr>
                <a:schemeClr val="dk1"/>
              </a:buClr>
              <a:buSzPts val="2250"/>
              <a:buFont typeface="Calibri"/>
              <a:buAutoNum type="arabicPeriod"/>
            </a:pPr>
            <a:r>
              <a:rPr sz="2250" lang="en-US">
                <a:latin typeface="Times New Roman"/>
                <a:ea typeface="Times New Roman"/>
                <a:cs typeface="Times New Roman"/>
                <a:sym typeface="Times New Roman"/>
              </a:rPr>
              <a:t>Bioremediation of heavy metals: bacterial participation, by C R Sunilkumar, N GeethaA C  Udayashankar Lambert Academic Publishing, 2019.</a:t>
            </a:r>
            <a:endParaRPr sz="2250">
              <a:latin typeface="Times New Roman"/>
              <a:ea typeface="Times New Roman"/>
              <a:cs typeface="Times New Roman"/>
              <a:sym typeface="Times New Roman"/>
            </a:endParaRPr>
          </a:p>
        </p:txBody>
      </p:sp>
      <p:pic>
        <p:nvPicPr>
          <p:cNvPr id="2097159" name="Google Shape;137;g26f45878c92_0_6" descr="C:\Users\cmrit\Desktop\Cmrit.png"/>
          <p:cNvPicPr preferRelativeResize="0">
            <a:picLocks/>
          </p:cNvPicPr>
          <p:nvPr/>
        </p:nvPicPr>
        <p:blipFill rotWithShape="1">
          <a:blip xmlns:r="http://schemas.openxmlformats.org/officeDocument/2006/relationships" r:embed="rId1">
            <a:alphaModFix/>
          </a:blip>
          <a:srcRect l="0" t="0" r="0" b="0"/>
          <a:stretch>
            <a:fillRect/>
          </a:stretch>
        </p:blipFill>
        <p:spPr>
          <a:xfrm>
            <a:off x="0" y="0"/>
            <a:ext cx="1828800" cy="914400"/>
          </a:xfrm>
          <a:prstGeom prst="rect"/>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3" name="Shape 141"/>
        <p:cNvGrpSpPr/>
        <p:nvPr/>
      </p:nvGrpSpPr>
      <p:grpSpPr>
        <a:xfrm>
          <a:off x="0" y="0"/>
          <a:ext cx="0" cy="0"/>
          <a:chOff x="0" y="0"/>
          <a:chExt cx="0" cy="0"/>
        </a:xfrm>
      </p:grpSpPr>
      <p:sp>
        <p:nvSpPr>
          <p:cNvPr id="1048621" name="Google Shape;142;p8"/>
          <p:cNvSpPr txBox="1"/>
          <p:nvPr>
            <p:ph type="title"/>
          </p:nvPr>
        </p:nvSpPr>
        <p:spPr>
          <a:xfrm>
            <a:off x="986887" y="494835"/>
            <a:ext cx="8761412" cy="708025"/>
          </a:xfrm>
          <a:prstGeom prst="rect"/>
          <a:noFill/>
          <a:ln>
            <a:noFill/>
          </a:ln>
        </p:spPr>
        <p:txBody>
          <a:bodyPr anchor="ctr" anchorCtr="0" bIns="45700" lIns="91425" rIns="91425" spcFirstLastPara="1" tIns="45700" wrap="square">
            <a:noAutofit/>
          </a:bodyPr>
          <a:p>
            <a:pPr algn="ctr" indent="0" lvl="0" marL="0" rtl="0">
              <a:lnSpc>
                <a:spcPct val="100000"/>
              </a:lnSpc>
              <a:spcBef>
                <a:spcPts val="0"/>
              </a:spcBef>
              <a:spcAft>
                <a:spcPts val="0"/>
              </a:spcAft>
              <a:buClr>
                <a:schemeClr val="lt2"/>
              </a:buClr>
              <a:buSzPts val="3600"/>
              <a:buFont typeface="Century Gothic"/>
              <a:buNone/>
            </a:pPr>
            <a:r>
              <a:rPr b="0" sz="3600" i="0" lang="en-US" u="none">
                <a:solidFill>
                  <a:srgbClr val="FF0000"/>
                </a:solidFill>
                <a:latin typeface="Century Gothic"/>
                <a:ea typeface="Century Gothic"/>
                <a:cs typeface="Century Gothic"/>
                <a:sym typeface="Century Gothic"/>
              </a:rPr>
              <a:t>Assessment plan(VTU)</a:t>
            </a:r>
            <a:endParaRPr>
              <a:solidFill>
                <a:srgbClr val="FF0000"/>
              </a:solidFill>
            </a:endParaRPr>
          </a:p>
        </p:txBody>
      </p:sp>
      <p:sp>
        <p:nvSpPr>
          <p:cNvPr id="1048622" name="Google Shape;143;p8"/>
          <p:cNvSpPr txBox="1"/>
          <p:nvPr/>
        </p:nvSpPr>
        <p:spPr>
          <a:xfrm>
            <a:off x="10653712" y="6391275"/>
            <a:ext cx="990600" cy="304800"/>
          </a:xfrm>
          <a:prstGeom prst="rect"/>
          <a:noFill/>
          <a:ln>
            <a:noFill/>
          </a:ln>
        </p:spPr>
        <p:txBody>
          <a:bodyPr anchor="ctr" anchorCtr="0" bIns="45700" lIns="91425" rIns="91425" spcFirstLastPara="1" tIns="45700" wrap="square">
            <a:noAutofit/>
          </a:bodyPr>
          <a:p>
            <a:pPr algn="r" indent="0" lvl="0" marL="0" marR="0" rtl="0">
              <a:lnSpc>
                <a:spcPct val="100000"/>
              </a:lnSpc>
              <a:spcBef>
                <a:spcPts val="0"/>
              </a:spcBef>
              <a:spcAft>
                <a:spcPts val="0"/>
              </a:spcAft>
              <a:buClr>
                <a:schemeClr val="accent1"/>
              </a:buClr>
              <a:buSzPts val="1000"/>
              <a:buFont typeface="Century Gothic"/>
              <a:buNone/>
            </a:pPr>
            <a:r>
              <a:rPr b="1" sz="1000" i="0" lang="en-US" u="none">
                <a:solidFill>
                  <a:schemeClr val="accent1"/>
                </a:solidFill>
                <a:latin typeface="Century Gothic"/>
                <a:ea typeface="Century Gothic"/>
                <a:cs typeface="Century Gothic"/>
                <a:sym typeface="Century Gothic"/>
              </a:rPr>
              <a:t>*</a:t>
            </a:r>
            <a:endParaRPr sz="1800">
              <a:solidFill>
                <a:schemeClr val="dk1"/>
              </a:solidFill>
              <a:latin typeface="Calibri"/>
              <a:ea typeface="Calibri"/>
              <a:cs typeface="Calibri"/>
              <a:sym typeface="Calibri"/>
            </a:endParaRPr>
          </a:p>
        </p:txBody>
      </p:sp>
      <p:sp>
        <p:nvSpPr>
          <p:cNvPr id="1048623" name="Google Shape;144;p8"/>
          <p:cNvSpPr txBox="1"/>
          <p:nvPr/>
        </p:nvSpPr>
        <p:spPr>
          <a:xfrm>
            <a:off x="10352087" y="295275"/>
            <a:ext cx="838200" cy="768350"/>
          </a:xfrm>
          <a:prstGeom prst="rect"/>
          <a:noFill/>
          <a:ln>
            <a:noFill/>
          </a:ln>
        </p:spPr>
        <p:txBody>
          <a:bodyPr anchor="b" anchorCtr="0" bIns="45700" lIns="91425" rIns="91425" spcFirstLastPara="1" tIns="45700" wrap="square">
            <a:noAutofit/>
          </a:bodyPr>
          <a:p>
            <a:pPr algn="ctr" indent="0" lvl="0" marL="0" marR="0" rtl="0">
              <a:lnSpc>
                <a:spcPct val="100000"/>
              </a:lnSpc>
              <a:spcBef>
                <a:spcPts val="0"/>
              </a:spcBef>
              <a:spcAft>
                <a:spcPts val="0"/>
              </a:spcAft>
              <a:buClr>
                <a:schemeClr val="lt1"/>
              </a:buClr>
              <a:buSzPts val="2800"/>
              <a:buFont typeface="Century Gothic"/>
              <a:buNone/>
            </a:pPr>
            <a:fld id="{00000000-1234-1234-1234-123412341234}" type="slidenum">
              <a:rPr b="0" sz="2800" i="0" lang="en-US" u="none">
                <a:solidFill>
                  <a:schemeClr val="lt1"/>
                </a:solidFill>
                <a:latin typeface="Century Gothic"/>
                <a:ea typeface="Century Gothic"/>
                <a:cs typeface="Century Gothic"/>
                <a:sym typeface="Century Gothic"/>
              </a:rPr>
              <a:t>9</a:t>
            </a:fld>
            <a:endParaRPr sz="1800">
              <a:solidFill>
                <a:schemeClr val="dk1"/>
              </a:solidFill>
              <a:latin typeface="Calibri"/>
              <a:ea typeface="Calibri"/>
              <a:cs typeface="Calibri"/>
              <a:sym typeface="Calibri"/>
            </a:endParaRPr>
          </a:p>
        </p:txBody>
      </p:sp>
      <p:sp>
        <p:nvSpPr>
          <p:cNvPr id="1048624" name="Google Shape;145;p8"/>
          <p:cNvSpPr txBox="1"/>
          <p:nvPr/>
        </p:nvSpPr>
        <p:spPr>
          <a:xfrm>
            <a:off x="1063967" y="1550693"/>
            <a:ext cx="9510600" cy="828001"/>
          </a:xfrm>
          <a:prstGeom prst="rect"/>
          <a:noFill/>
          <a:ln>
            <a:noFill/>
          </a:ln>
        </p:spPr>
        <p:txBody>
          <a:bodyPr anchor="t" anchorCtr="0" bIns="45700" lIns="91425" rIns="91425" spcFirstLastPara="1" tIns="45700" wrap="square">
            <a:spAutoFit/>
          </a:bodyPr>
          <a:p>
            <a:pPr algn="l" indent="0" lvl="0" marL="0" marR="0" rtl="0">
              <a:lnSpc>
                <a:spcPct val="100000"/>
              </a:lnSpc>
              <a:spcBef>
                <a:spcPts val="0"/>
              </a:spcBef>
              <a:spcAft>
                <a:spcPts val="0"/>
              </a:spcAft>
              <a:buClr>
                <a:schemeClr val="dk1"/>
              </a:buClr>
              <a:buSzPts val="1400"/>
              <a:buFont typeface="Times New Roman"/>
              <a:buNone/>
            </a:pPr>
            <a:r>
              <a:rPr b="1" sz="1400" i="0" lang="en-US" u="none">
                <a:solidFill>
                  <a:schemeClr val="dk1"/>
                </a:solidFill>
                <a:latin typeface="Times New Roman"/>
                <a:ea typeface="Times New Roman"/>
                <a:cs typeface="Times New Roman"/>
                <a:sym typeface="Times New Roman"/>
              </a:rPr>
              <a:t>Max marks  50 </a:t>
            </a:r>
            <a:endParaRPr sz="1800">
              <a:solidFill>
                <a:schemeClr val="dk1"/>
              </a:solidFill>
              <a:latin typeface="Calibri"/>
              <a:ea typeface="Calibri"/>
              <a:cs typeface="Calibri"/>
              <a:sym typeface="Calibri"/>
            </a:endParaRPr>
          </a:p>
          <a:p>
            <a:pPr algn="l" indent="0" lvl="0" marL="0" marR="0" rtl="0">
              <a:lnSpc>
                <a:spcPct val="100000"/>
              </a:lnSpc>
              <a:spcBef>
                <a:spcPts val="0"/>
              </a:spcBef>
              <a:spcAft>
                <a:spcPts val="0"/>
              </a:spcAft>
              <a:buClr>
                <a:schemeClr val="dk1"/>
              </a:buClr>
              <a:buSzPts val="1400"/>
              <a:buFont typeface="Times New Roman"/>
              <a:buNone/>
            </a:pPr>
            <a:r>
              <a:rPr b="1" sz="1400" i="0" lang="en-US" u="none">
                <a:solidFill>
                  <a:schemeClr val="dk1"/>
                </a:solidFill>
                <a:latin typeface="Times New Roman"/>
                <a:ea typeface="Times New Roman"/>
                <a:cs typeface="Times New Roman"/>
                <a:sym typeface="Times New Roman"/>
              </a:rPr>
              <a:t>Min marks </a:t>
            </a:r>
            <a:r>
              <a:rPr b="1" sz="1800" lang="en-US">
                <a:solidFill>
                  <a:schemeClr val="dk1"/>
                </a:solidFill>
                <a:latin typeface="Times New Roman"/>
                <a:ea typeface="Times New Roman"/>
                <a:cs typeface="Times New Roman"/>
                <a:sym typeface="Times New Roman"/>
              </a:rPr>
              <a:t>20</a:t>
            </a:r>
            <a:r>
              <a:rPr b="1" sz="1400" i="0" lang="en-US" u="none">
                <a:solidFill>
                  <a:schemeClr val="dk1"/>
                </a:solidFill>
                <a:latin typeface="Times New Roman"/>
                <a:ea typeface="Times New Roman"/>
                <a:cs typeface="Times New Roman"/>
                <a:sym typeface="Times New Roman"/>
              </a:rPr>
              <a:t> </a:t>
            </a:r>
            <a:endParaRPr b="1" sz="1400" i="0" u="none">
              <a:solidFill>
                <a:schemeClr val="dk1"/>
              </a:solidFill>
              <a:latin typeface="Times New Roman"/>
              <a:ea typeface="Times New Roman"/>
              <a:cs typeface="Times New Roman"/>
              <a:sym typeface="Times New Roman"/>
            </a:endParaRPr>
          </a:p>
          <a:p>
            <a:pPr algn="l" indent="0" lvl="0" marL="0" marR="0" rtl="0">
              <a:lnSpc>
                <a:spcPct val="100000"/>
              </a:lnSpc>
              <a:spcBef>
                <a:spcPts val="0"/>
              </a:spcBef>
              <a:spcAft>
                <a:spcPts val="0"/>
              </a:spcAft>
              <a:buClr>
                <a:schemeClr val="dk1"/>
              </a:buClr>
              <a:buSzPts val="1800"/>
              <a:buFont typeface="Century Gothic"/>
              <a:buNone/>
            </a:pPr>
            <a:r>
              <a:rPr b="0" sz="1800" i="0" lang="en-US" u="none">
                <a:solidFill>
                  <a:schemeClr val="dk1"/>
                </a:solidFill>
                <a:latin typeface="Century Gothic"/>
                <a:ea typeface="Century Gothic"/>
                <a:cs typeface="Century Gothic"/>
                <a:sym typeface="Century Gothic"/>
              </a:rPr>
              <a:t> </a:t>
            </a:r>
            <a:endParaRPr sz="1800">
              <a:solidFill>
                <a:schemeClr val="dk1"/>
              </a:solidFill>
              <a:latin typeface="Calibri"/>
              <a:ea typeface="Calibri"/>
              <a:cs typeface="Calibri"/>
              <a:sym typeface="Calibri"/>
            </a:endParaRPr>
          </a:p>
        </p:txBody>
      </p:sp>
      <p:graphicFrame>
        <p:nvGraphicFramePr>
          <p:cNvPr id="4194304" name="Google Shape;146;p8"/>
          <p:cNvGraphicFramePr>
            <a:graphicFrameLocks/>
          </p:cNvGraphicFramePr>
          <p:nvPr/>
        </p:nvGraphicFramePr>
        <p:xfrm>
          <a:off x="1000125" y="2838450"/>
          <a:ext cx="3000000" cy="3000000"/>
        </p:xfrm>
        <a:graphic>
          <a:graphicData uri="http://schemas.openxmlformats.org/drawingml/2006/table">
            <a:tbl>
              <a:tblPr>
                <a:noFill/>
                <a:tableStyleId>{0FD4CBD1-8320-49C3-8BE2-BCA11D8D4666}</a:tableStyleId>
              </a:tblPr>
              <a:tblGrid>
                <a:gridCol w="5005375"/>
                <a:gridCol w="4067175"/>
              </a:tblGrid>
              <a:tr h="373050">
                <a:tc>
                  <a:txBody>
                    <a:bodyPr/>
                    <a:p>
                      <a:pPr algn="l" indent="0" lvl="0" marL="0" marR="0" rtl="0">
                        <a:lnSpc>
                          <a:spcPct val="100000"/>
                        </a:lnSpc>
                        <a:spcBef>
                          <a:spcPts val="0"/>
                        </a:spcBef>
                        <a:spcAft>
                          <a:spcPts val="0"/>
                        </a:spcAft>
                        <a:buClr>
                          <a:srgbClr val="FFFFFF"/>
                        </a:buClr>
                        <a:buSzPts val="1400"/>
                        <a:buFont typeface="Times New Roman"/>
                        <a:buNone/>
                      </a:pPr>
                      <a:r>
                        <a:rPr b="1" cap="none" sz="1400" i="0" lang="en-US" strike="noStrike" u="none">
                          <a:solidFill>
                            <a:srgbClr val="FFFFFF"/>
                          </a:solidFill>
                          <a:latin typeface="Times New Roman"/>
                          <a:ea typeface="Times New Roman"/>
                          <a:cs typeface="Times New Roman"/>
                          <a:sym typeface="Times New Roman"/>
                        </a:rPr>
                        <a:t>Continuous Evaluation(Internal Tests)</a:t>
                      </a:r>
                      <a:endParaRPr cap="none" sz="1800" strike="noStrike" u="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p>
                      <a:pPr algn="ctr" indent="0" lvl="0" marL="0" marR="0" rtl="0">
                        <a:lnSpc>
                          <a:spcPct val="100000"/>
                        </a:lnSpc>
                        <a:spcBef>
                          <a:spcPts val="0"/>
                        </a:spcBef>
                        <a:spcAft>
                          <a:spcPts val="0"/>
                        </a:spcAft>
                        <a:buClr>
                          <a:srgbClr val="000000"/>
                        </a:buClr>
                        <a:buSzPts val="1400"/>
                        <a:buFont typeface="Times New Roman"/>
                        <a:buNone/>
                      </a:pPr>
                      <a:r>
                        <a:rPr b="1" cap="none" sz="1400" i="0" lang="en-US" strike="noStrike" u="none">
                          <a:solidFill>
                            <a:srgbClr val="000000"/>
                          </a:solidFill>
                          <a:latin typeface="Times New Roman"/>
                          <a:ea typeface="Times New Roman"/>
                          <a:cs typeface="Times New Roman"/>
                          <a:sym typeface="Times New Roman"/>
                        </a:rPr>
                        <a:t>3</a:t>
                      </a:r>
                      <a:endParaRPr cap="none" sz="1800" strike="noStrike" u="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r>
              <a:tr h="304800">
                <a:tc>
                  <a:txBody>
                    <a:bodyPr/>
                    <a:p>
                      <a:pPr algn="l" indent="0" lvl="0" marL="0" marR="0" rtl="0">
                        <a:lnSpc>
                          <a:spcPct val="100000"/>
                        </a:lnSpc>
                        <a:spcBef>
                          <a:spcPts val="0"/>
                        </a:spcBef>
                        <a:spcAft>
                          <a:spcPts val="0"/>
                        </a:spcAft>
                        <a:buClr>
                          <a:srgbClr val="000000"/>
                        </a:buClr>
                        <a:buSzPts val="1400"/>
                        <a:buFont typeface="Times New Roman"/>
                        <a:buNone/>
                      </a:pPr>
                      <a:r>
                        <a:rPr b="0" cap="none" sz="1400" i="0" lang="en-US" strike="noStrike" u="none">
                          <a:solidFill>
                            <a:srgbClr val="000000"/>
                          </a:solidFill>
                          <a:latin typeface="Times New Roman"/>
                          <a:ea typeface="Times New Roman"/>
                          <a:cs typeface="Times New Roman"/>
                          <a:sym typeface="Times New Roman"/>
                        </a:rPr>
                        <a:t>No. of internal tests </a:t>
                      </a:r>
                      <a:endParaRPr cap="none" sz="1800" strike="noStrike" u="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tc>
                  <a:txBody>
                    <a:bodyPr/>
                    <a:p>
                      <a:pPr algn="ctr" indent="0" lvl="0" marL="0" marR="0" rtl="0">
                        <a:lnSpc>
                          <a:spcPct val="100000"/>
                        </a:lnSpc>
                        <a:spcBef>
                          <a:spcPts val="0"/>
                        </a:spcBef>
                        <a:spcAft>
                          <a:spcPts val="0"/>
                        </a:spcAft>
                        <a:buClr>
                          <a:srgbClr val="000000"/>
                        </a:buClr>
                        <a:buSzPts val="1400"/>
                        <a:buFont typeface="Times New Roman"/>
                        <a:buNone/>
                      </a:pPr>
                      <a:r>
                        <a:rPr b="0" cap="none" sz="1400" i="0" lang="en-US" strike="noStrike" u="none">
                          <a:solidFill>
                            <a:srgbClr val="000000"/>
                          </a:solidFill>
                          <a:latin typeface="Times New Roman"/>
                          <a:ea typeface="Times New Roman"/>
                          <a:cs typeface="Times New Roman"/>
                          <a:sym typeface="Times New Roman"/>
                        </a:rPr>
                        <a:t>03</a:t>
                      </a:r>
                      <a:endParaRPr cap="none" sz="1800" strike="noStrike" u="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tr>
              <a:tr h="341300">
                <a:tc>
                  <a:txBody>
                    <a:bodyPr/>
                    <a:p>
                      <a:pPr algn="l" indent="0" lvl="0" marL="0" marR="0" rtl="0">
                        <a:lnSpc>
                          <a:spcPct val="100000"/>
                        </a:lnSpc>
                        <a:spcBef>
                          <a:spcPts val="0"/>
                        </a:spcBef>
                        <a:spcAft>
                          <a:spcPts val="0"/>
                        </a:spcAft>
                        <a:buClr>
                          <a:srgbClr val="000000"/>
                        </a:buClr>
                        <a:buSzPts val="1400"/>
                        <a:buFont typeface="Times New Roman"/>
                        <a:buNone/>
                      </a:pPr>
                      <a:r>
                        <a:rPr b="0" cap="none" sz="1400" i="0" lang="en-US" strike="noStrike" u="none">
                          <a:solidFill>
                            <a:srgbClr val="000000"/>
                          </a:solidFill>
                          <a:latin typeface="Times New Roman"/>
                          <a:ea typeface="Times New Roman"/>
                          <a:cs typeface="Times New Roman"/>
                          <a:sym typeface="Times New Roman"/>
                        </a:rPr>
                        <a:t>Max. marks for each test </a:t>
                      </a:r>
                      <a:endParaRPr cap="none" sz="1800" strike="noStrike" u="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E7EA"/>
                    </a:solidFill>
                  </a:tcPr>
                </a:tc>
                <a:tc>
                  <a:txBody>
                    <a:bodyPr/>
                    <a:p>
                      <a:pPr algn="ctr" indent="0" lvl="0" marL="0" marR="0" rtl="0">
                        <a:lnSpc>
                          <a:spcPct val="100000"/>
                        </a:lnSpc>
                        <a:spcBef>
                          <a:spcPts val="0"/>
                        </a:spcBef>
                        <a:spcAft>
                          <a:spcPts val="0"/>
                        </a:spcAft>
                        <a:buClr>
                          <a:srgbClr val="000000"/>
                        </a:buClr>
                        <a:buSzPts val="1400"/>
                        <a:buFont typeface="Times New Roman"/>
                        <a:buNone/>
                      </a:pPr>
                      <a:r>
                        <a:rPr b="0" cap="none" sz="1400" i="0" lang="en-US" strike="noStrike" u="none">
                          <a:solidFill>
                            <a:srgbClr val="000000"/>
                          </a:solidFill>
                          <a:latin typeface="Times New Roman"/>
                          <a:ea typeface="Times New Roman"/>
                          <a:cs typeface="Times New Roman"/>
                          <a:sym typeface="Times New Roman"/>
                        </a:rPr>
                        <a:t>50</a:t>
                      </a:r>
                      <a:endParaRPr cap="none" sz="1800" strike="noStrike" u="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E7EA"/>
                    </a:solidFill>
                  </a:tcPr>
                </a:tc>
              </a:tr>
              <a:tr h="455600">
                <a:tc>
                  <a:txBody>
                    <a:bodyPr/>
                    <a:p>
                      <a:pPr algn="l" indent="0" lvl="0" marL="0" marR="0" rtl="0">
                        <a:lnSpc>
                          <a:spcPct val="100000"/>
                        </a:lnSpc>
                        <a:spcBef>
                          <a:spcPts val="0"/>
                        </a:spcBef>
                        <a:spcAft>
                          <a:spcPts val="0"/>
                        </a:spcAft>
                        <a:buClr>
                          <a:srgbClr val="000000"/>
                        </a:buClr>
                        <a:buSzPts val="1400"/>
                        <a:buFont typeface="Times New Roman"/>
                        <a:buNone/>
                      </a:pPr>
                      <a:r>
                        <a:rPr b="0" cap="none" sz="1400" i="0" lang="en-US" strike="noStrike" u="none">
                          <a:solidFill>
                            <a:srgbClr val="000000"/>
                          </a:solidFill>
                          <a:latin typeface="Times New Roman"/>
                          <a:ea typeface="Times New Roman"/>
                          <a:cs typeface="Times New Roman"/>
                          <a:sym typeface="Times New Roman"/>
                        </a:rPr>
                        <a:t>Internal tests marks are reduced to (by taking avg. of three tests) </a:t>
                      </a:r>
                      <a:endParaRPr cap="none" sz="1800" strike="noStrike" u="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tc>
                  <a:txBody>
                    <a:bodyPr/>
                    <a:p>
                      <a:pPr algn="ctr" indent="0" lvl="0" marL="0" marR="0" rtl="0">
                        <a:lnSpc>
                          <a:spcPct val="100000"/>
                        </a:lnSpc>
                        <a:spcBef>
                          <a:spcPts val="0"/>
                        </a:spcBef>
                        <a:spcAft>
                          <a:spcPts val="0"/>
                        </a:spcAft>
                        <a:buClr>
                          <a:srgbClr val="000000"/>
                        </a:buClr>
                        <a:buSzPts val="1400"/>
                        <a:buFont typeface="Times New Roman"/>
                        <a:buNone/>
                      </a:pPr>
                      <a:r>
                        <a:rPr cap="none" sz="1800" lang="en-US" strike="noStrike" u="none">
                          <a:latin typeface="Times New Roman"/>
                          <a:ea typeface="Times New Roman"/>
                          <a:cs typeface="Times New Roman"/>
                          <a:sym typeface="Times New Roman"/>
                        </a:rPr>
                        <a:t>25</a:t>
                      </a:r>
                      <a:endParaRPr cap="none" sz="1800" strike="noStrike" u="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tr>
            </a:tbl>
          </a:graphicData>
        </a:graphic>
      </p:graphicFrame>
      <p:graphicFrame>
        <p:nvGraphicFramePr>
          <p:cNvPr id="4194305" name="Google Shape;147;p8"/>
          <p:cNvGraphicFramePr>
            <a:graphicFrameLocks/>
          </p:cNvGraphicFramePr>
          <p:nvPr/>
        </p:nvGraphicFramePr>
        <p:xfrm>
          <a:off x="1000125" y="4276725"/>
          <a:ext cx="3000000" cy="3000000"/>
        </p:xfrm>
        <a:graphic>
          <a:graphicData uri="http://schemas.openxmlformats.org/drawingml/2006/table">
            <a:tbl>
              <a:tblPr>
                <a:noFill/>
                <a:tableStyleId>{0FD4CBD1-8320-49C3-8BE2-BCA11D8D4666}</a:tableStyleId>
              </a:tblPr>
              <a:tblGrid>
                <a:gridCol w="5026025"/>
                <a:gridCol w="3984625"/>
              </a:tblGrid>
              <a:tr h="311150">
                <a:tc>
                  <a:txBody>
                    <a:bodyPr/>
                    <a:p>
                      <a:pPr algn="l" indent="0" lvl="0" marL="0" marR="0" rtl="0">
                        <a:lnSpc>
                          <a:spcPct val="100000"/>
                        </a:lnSpc>
                        <a:spcBef>
                          <a:spcPts val="0"/>
                        </a:spcBef>
                        <a:spcAft>
                          <a:spcPts val="0"/>
                        </a:spcAft>
                        <a:buClr>
                          <a:srgbClr val="000000"/>
                        </a:buClr>
                        <a:buSzPts val="1400"/>
                        <a:buFont typeface="Times New Roman"/>
                        <a:buNone/>
                      </a:pPr>
                      <a:r>
                        <a:rPr b="1" cap="none" sz="1400" i="0" lang="en-US" strike="noStrike" u="none">
                          <a:solidFill>
                            <a:srgbClr val="000000"/>
                          </a:solidFill>
                          <a:latin typeface="Times New Roman"/>
                          <a:ea typeface="Times New Roman"/>
                          <a:cs typeface="Times New Roman"/>
                          <a:sym typeface="Times New Roman"/>
                        </a:rPr>
                        <a:t>Max. Marks for Assignment </a:t>
                      </a:r>
                      <a:endParaRPr cap="none" sz="1800" strike="noStrike" u="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c>
                  <a:txBody>
                    <a:bodyPr/>
                    <a:p>
                      <a:pPr algn="ctr" indent="0" lvl="0" marL="0" marR="0" rtl="0">
                        <a:lnSpc>
                          <a:spcPct val="100000"/>
                        </a:lnSpc>
                        <a:spcBef>
                          <a:spcPts val="0"/>
                        </a:spcBef>
                        <a:spcAft>
                          <a:spcPts val="0"/>
                        </a:spcAft>
                        <a:buClr>
                          <a:srgbClr val="000000"/>
                        </a:buClr>
                        <a:buSzPts val="1400"/>
                        <a:buFont typeface="Times New Roman"/>
                        <a:buNone/>
                      </a:pPr>
                      <a:r>
                        <a:rPr b="1" cap="none" sz="1400" i="0" lang="en-US" strike="noStrike" u="none">
                          <a:solidFill>
                            <a:srgbClr val="000000"/>
                          </a:solidFill>
                          <a:latin typeface="Times New Roman"/>
                          <a:ea typeface="Times New Roman"/>
                          <a:cs typeface="Times New Roman"/>
                          <a:sym typeface="Times New Roman"/>
                        </a:rPr>
                        <a:t>25</a:t>
                      </a:r>
                      <a:endParaRPr cap="none" sz="1800" strike="noStrike" u="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1"/>
                    </a:solidFill>
                  </a:tcPr>
                </a:tc>
              </a:tr>
              <a:tr h="333375">
                <a:tc>
                  <a:txBody>
                    <a:bodyPr/>
                    <a:p>
                      <a:pPr algn="l" indent="0" lvl="0" marL="0" marR="0" rtl="0">
                        <a:lnSpc>
                          <a:spcPct val="100000"/>
                        </a:lnSpc>
                        <a:spcBef>
                          <a:spcPts val="0"/>
                        </a:spcBef>
                        <a:spcAft>
                          <a:spcPts val="0"/>
                        </a:spcAft>
                        <a:buClr>
                          <a:srgbClr val="000000"/>
                        </a:buClr>
                        <a:buSzPts val="1400"/>
                        <a:buFont typeface="Times New Roman"/>
                        <a:buNone/>
                      </a:pPr>
                      <a:r>
                        <a:rPr b="0" cap="none" sz="1400" i="0" lang="en-US" strike="noStrike" u="none">
                          <a:solidFill>
                            <a:srgbClr val="000000"/>
                          </a:solidFill>
                          <a:latin typeface="Times New Roman"/>
                          <a:ea typeface="Times New Roman"/>
                          <a:cs typeface="Times New Roman"/>
                          <a:sym typeface="Times New Roman"/>
                        </a:rPr>
                        <a:t>Min. no. of assignments 03 </a:t>
                      </a:r>
                      <a:endParaRPr cap="none" sz="1800" strike="noStrike" u="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tc>
                  <a:txBody>
                    <a:bodyPr/>
                    <a:p>
                      <a:pPr algn="ctr" indent="0" lvl="0" marL="0" marR="0" rtl="0">
                        <a:lnSpc>
                          <a:spcPct val="100000"/>
                        </a:lnSpc>
                        <a:spcBef>
                          <a:spcPts val="0"/>
                        </a:spcBef>
                        <a:spcAft>
                          <a:spcPts val="0"/>
                        </a:spcAft>
                        <a:buClr>
                          <a:srgbClr val="000000"/>
                        </a:buClr>
                        <a:buSzPts val="1400"/>
                        <a:buFont typeface="Times New Roman"/>
                        <a:buNone/>
                      </a:pPr>
                      <a:r>
                        <a:rPr b="0" cap="none" sz="1400" i="0" lang="en-US" strike="noStrike" u="none">
                          <a:solidFill>
                            <a:srgbClr val="000000"/>
                          </a:solidFill>
                          <a:latin typeface="Times New Roman"/>
                          <a:ea typeface="Times New Roman"/>
                          <a:cs typeface="Times New Roman"/>
                          <a:sym typeface="Times New Roman"/>
                        </a:rPr>
                        <a:t>03</a:t>
                      </a:r>
                      <a:endParaRPr cap="none" sz="1800" strike="noStrike" u="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tr>
              <a:tr h="527050">
                <a:tc>
                  <a:txBody>
                    <a:bodyPr/>
                    <a:p>
                      <a:pPr algn="l" indent="0" lvl="0" marL="0" marR="0" rtl="0">
                        <a:lnSpc>
                          <a:spcPct val="100000"/>
                        </a:lnSpc>
                        <a:spcBef>
                          <a:spcPts val="0"/>
                        </a:spcBef>
                        <a:spcAft>
                          <a:spcPts val="0"/>
                        </a:spcAft>
                        <a:buClr>
                          <a:srgbClr val="000000"/>
                        </a:buClr>
                        <a:buSzPts val="1400"/>
                        <a:buFont typeface="Times New Roman"/>
                        <a:buNone/>
                      </a:pPr>
                      <a:r>
                        <a:rPr b="0" cap="none" sz="1400" i="0" lang="en-US" strike="noStrike" u="none">
                          <a:solidFill>
                            <a:srgbClr val="000000"/>
                          </a:solidFill>
                          <a:latin typeface="Times New Roman"/>
                          <a:ea typeface="Times New Roman"/>
                          <a:cs typeface="Times New Roman"/>
                          <a:sym typeface="Times New Roman"/>
                        </a:rPr>
                        <a:t>Max. Marks for each assignment 10 </a:t>
                      </a:r>
                      <a:endParaRPr cap="none" sz="1800" strike="noStrike" u="none"/>
                    </a:p>
                    <a:p>
                      <a:pPr algn="l" indent="0" lvl="0" marL="0" marR="0" rtl="0">
                        <a:spcBef>
                          <a:spcPts val="0"/>
                        </a:spcBef>
                        <a:spcAft>
                          <a:spcPts val="0"/>
                        </a:spcAft>
                        <a:buClr>
                          <a:schemeClr val="dk1"/>
                        </a:buClr>
                        <a:buSzPts val="1400"/>
                        <a:buFont typeface="Calibri"/>
                        <a:buNone/>
                      </a:pPr>
                      <a:r>
                        <a:t/>
                      </a:r>
                      <a:endParaRPr b="0" cap="none" sz="1400" i="0" strike="noStrike" u="none">
                        <a:solidFill>
                          <a:srgbClr val="000000"/>
                        </a:solidFill>
                        <a:latin typeface="Times New Roman"/>
                        <a:ea typeface="Times New Roman"/>
                        <a:cs typeface="Times New Roman"/>
                        <a:sym typeface="Times New Roman"/>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E7EA"/>
                    </a:solidFill>
                  </a:tcPr>
                </a:tc>
                <a:tc>
                  <a:txBody>
                    <a:bodyPr/>
                    <a:p>
                      <a:pPr algn="ctr" indent="0" lvl="0" marL="0" marR="0" rtl="0">
                        <a:lnSpc>
                          <a:spcPct val="100000"/>
                        </a:lnSpc>
                        <a:spcBef>
                          <a:spcPts val="0"/>
                        </a:spcBef>
                        <a:spcAft>
                          <a:spcPts val="0"/>
                        </a:spcAft>
                        <a:buClr>
                          <a:srgbClr val="000000"/>
                        </a:buClr>
                        <a:buSzPts val="1400"/>
                        <a:buFont typeface="Times New Roman"/>
                        <a:buNone/>
                      </a:pPr>
                      <a:r>
                        <a:rPr b="0" cap="none" sz="1400" i="0" lang="en-US" strike="noStrike" u="none">
                          <a:solidFill>
                            <a:srgbClr val="000000"/>
                          </a:solidFill>
                          <a:latin typeface="Times New Roman"/>
                          <a:ea typeface="Times New Roman"/>
                          <a:cs typeface="Times New Roman"/>
                          <a:sym typeface="Times New Roman"/>
                        </a:rPr>
                        <a:t>25</a:t>
                      </a:r>
                      <a:endParaRPr cap="none" sz="1800" strike="noStrike" u="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2E7EA"/>
                    </a:solidFill>
                  </a:tcPr>
                </a:tc>
              </a:tr>
              <a:tr h="452425">
                <a:tc>
                  <a:txBody>
                    <a:bodyPr/>
                    <a:p>
                      <a:pPr algn="l" indent="0" lvl="0" marL="0" marR="0" rtl="0">
                        <a:lnSpc>
                          <a:spcPct val="100000"/>
                        </a:lnSpc>
                        <a:spcBef>
                          <a:spcPts val="0"/>
                        </a:spcBef>
                        <a:spcAft>
                          <a:spcPts val="0"/>
                        </a:spcAft>
                        <a:buClr>
                          <a:srgbClr val="000000"/>
                        </a:buClr>
                        <a:buSzPts val="1400"/>
                        <a:buFont typeface="Times New Roman"/>
                        <a:buNone/>
                      </a:pPr>
                      <a:r>
                        <a:rPr b="0" cap="none" sz="1400" i="0" lang="en-US" strike="noStrike" u="none">
                          <a:solidFill>
                            <a:srgbClr val="000000"/>
                          </a:solidFill>
                          <a:latin typeface="Times New Roman"/>
                          <a:ea typeface="Times New Roman"/>
                          <a:cs typeface="Times New Roman"/>
                          <a:sym typeface="Times New Roman"/>
                        </a:rPr>
                        <a:t>Assignment marks are reduced to (Avg. of all assignments) </a:t>
                      </a:r>
                      <a:endParaRPr cap="none" sz="1800" strike="noStrike" u="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tc>
                  <a:txBody>
                    <a:bodyPr/>
                    <a:p>
                      <a:pPr algn="ctr" indent="0" lvl="0" marL="0" marR="0" rtl="0">
                        <a:lnSpc>
                          <a:spcPct val="100000"/>
                        </a:lnSpc>
                        <a:spcBef>
                          <a:spcPts val="0"/>
                        </a:spcBef>
                        <a:spcAft>
                          <a:spcPts val="0"/>
                        </a:spcAft>
                        <a:buClr>
                          <a:srgbClr val="000000"/>
                        </a:buClr>
                        <a:buSzPts val="1400"/>
                        <a:buFont typeface="Times New Roman"/>
                        <a:buNone/>
                      </a:pPr>
                      <a:r>
                        <a:rPr b="0" cap="none" sz="1400" i="0" lang="en-US" strike="noStrike" u="none">
                          <a:solidFill>
                            <a:srgbClr val="000000"/>
                          </a:solidFill>
                          <a:latin typeface="Times New Roman"/>
                          <a:ea typeface="Times New Roman"/>
                          <a:cs typeface="Times New Roman"/>
                          <a:sym typeface="Times New Roman"/>
                        </a:rPr>
                        <a:t>25</a:t>
                      </a:r>
                      <a:endParaRPr cap="none" sz="1800" strike="noStrike" u="none"/>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5CCD3"/>
                    </a:solidFill>
                  </a:tcPr>
                </a:tc>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creator>Dangudubiyyam Sushmaa</dc:creator>
  <dcterms:created xsi:type="dcterms:W3CDTF">2020-01-08T06:15:29Z</dcterms:created>
  <dcterms:modified xsi:type="dcterms:W3CDTF">2026-02-18T04:11:03Z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c6a78fda15364ce4b6943d60b07dbf45</vt:lpwstr>
  </property>
</Properties>
</file>